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5" r:id="rId3"/>
    <p:sldId id="286" r:id="rId4"/>
    <p:sldId id="258" r:id="rId5"/>
    <p:sldId id="281" r:id="rId6"/>
    <p:sldId id="282" r:id="rId7"/>
    <p:sldId id="283" r:id="rId8"/>
    <p:sldId id="260" r:id="rId9"/>
    <p:sldId id="262" r:id="rId10"/>
    <p:sldId id="287" r:id="rId11"/>
    <p:sldId id="288" r:id="rId12"/>
    <p:sldId id="263" r:id="rId13"/>
    <p:sldId id="264" r:id="rId14"/>
    <p:sldId id="265" r:id="rId15"/>
    <p:sldId id="292" r:id="rId16"/>
    <p:sldId id="280" r:id="rId17"/>
    <p:sldId id="291" r:id="rId18"/>
    <p:sldId id="293" r:id="rId19"/>
    <p:sldId id="290" r:id="rId20"/>
    <p:sldId id="294" r:id="rId21"/>
    <p:sldId id="289" r:id="rId22"/>
    <p:sldId id="296" r:id="rId2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1" d="100"/>
          <a:sy n="81" d="100"/>
        </p:scale>
        <p:origin x="-300" y="2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97F0D896-034E-4146-A2F2-CC1F3F33805E}"/>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 xmlns:a16="http://schemas.microsoft.com/office/drawing/2014/main" id="{5E6BB299-789E-43F2-A3B3-AF375FF318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 xmlns:a16="http://schemas.microsoft.com/office/drawing/2014/main" id="{8D57559C-C182-4C5F-BACA-E419BAD5DC4C}"/>
              </a:ext>
            </a:extLst>
          </p:cNvPr>
          <p:cNvSpPr>
            <a:spLocks noGrp="1"/>
          </p:cNvSpPr>
          <p:nvPr>
            <p:ph type="dt" sz="half" idx="10"/>
          </p:nvPr>
        </p:nvSpPr>
        <p:spPr/>
        <p:txBody>
          <a:bodyPr/>
          <a:lstStyle/>
          <a:p>
            <a:fld id="{D84135AD-863C-43EA-BA59-93157D662488}" type="datetimeFigureOut">
              <a:rPr lang="it-IT" smtClean="0"/>
              <a:t>15/03/2022</a:t>
            </a:fld>
            <a:endParaRPr lang="it-IT"/>
          </a:p>
        </p:txBody>
      </p:sp>
      <p:sp>
        <p:nvSpPr>
          <p:cNvPr id="5" name="Segnaposto piè di pagina 4">
            <a:extLst>
              <a:ext uri="{FF2B5EF4-FFF2-40B4-BE49-F238E27FC236}">
                <a16:creationId xmlns="" xmlns:a16="http://schemas.microsoft.com/office/drawing/2014/main" id="{B5BE12AA-1717-4586-B1F4-4900AF8FA8F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 xmlns:a16="http://schemas.microsoft.com/office/drawing/2014/main" id="{7BA1747E-ED25-4D61-8C5A-667DD7218E98}"/>
              </a:ext>
            </a:extLst>
          </p:cNvPr>
          <p:cNvSpPr>
            <a:spLocks noGrp="1"/>
          </p:cNvSpPr>
          <p:nvPr>
            <p:ph type="sldNum" sz="quarter" idx="12"/>
          </p:nvPr>
        </p:nvSpPr>
        <p:spPr/>
        <p:txBody>
          <a:bodyPr/>
          <a:lstStyle/>
          <a:p>
            <a:fld id="{08B334CD-7564-43DD-B282-0E009C15ED94}" type="slidenum">
              <a:rPr lang="it-IT" smtClean="0"/>
              <a:t>‹Nº›</a:t>
            </a:fld>
            <a:endParaRPr lang="it-IT"/>
          </a:p>
        </p:txBody>
      </p:sp>
    </p:spTree>
    <p:extLst>
      <p:ext uri="{BB962C8B-B14F-4D97-AF65-F5344CB8AC3E}">
        <p14:creationId xmlns:p14="http://schemas.microsoft.com/office/powerpoint/2010/main" val="1910336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F916DFD2-F7C3-416F-B2E2-7526E12F375B}"/>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 xmlns:a16="http://schemas.microsoft.com/office/drawing/2014/main" id="{C8894460-904B-44DC-8258-6EBAFC88C7A3}"/>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 xmlns:a16="http://schemas.microsoft.com/office/drawing/2014/main" id="{C203DB8E-371F-41C7-B41B-883538AE8CAD}"/>
              </a:ext>
            </a:extLst>
          </p:cNvPr>
          <p:cNvSpPr>
            <a:spLocks noGrp="1"/>
          </p:cNvSpPr>
          <p:nvPr>
            <p:ph type="dt" sz="half" idx="10"/>
          </p:nvPr>
        </p:nvSpPr>
        <p:spPr/>
        <p:txBody>
          <a:bodyPr/>
          <a:lstStyle/>
          <a:p>
            <a:fld id="{D84135AD-863C-43EA-BA59-93157D662488}" type="datetimeFigureOut">
              <a:rPr lang="it-IT" smtClean="0"/>
              <a:t>15/03/2022</a:t>
            </a:fld>
            <a:endParaRPr lang="it-IT"/>
          </a:p>
        </p:txBody>
      </p:sp>
      <p:sp>
        <p:nvSpPr>
          <p:cNvPr id="5" name="Segnaposto piè di pagina 4">
            <a:extLst>
              <a:ext uri="{FF2B5EF4-FFF2-40B4-BE49-F238E27FC236}">
                <a16:creationId xmlns="" xmlns:a16="http://schemas.microsoft.com/office/drawing/2014/main" id="{E19D5C51-BA7E-4093-907D-7E3F3EC7CDF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 xmlns:a16="http://schemas.microsoft.com/office/drawing/2014/main" id="{8D048919-0B2A-4624-855F-B710C0BDE830}"/>
              </a:ext>
            </a:extLst>
          </p:cNvPr>
          <p:cNvSpPr>
            <a:spLocks noGrp="1"/>
          </p:cNvSpPr>
          <p:nvPr>
            <p:ph type="sldNum" sz="quarter" idx="12"/>
          </p:nvPr>
        </p:nvSpPr>
        <p:spPr/>
        <p:txBody>
          <a:bodyPr/>
          <a:lstStyle/>
          <a:p>
            <a:fld id="{08B334CD-7564-43DD-B282-0E009C15ED94}" type="slidenum">
              <a:rPr lang="it-IT" smtClean="0"/>
              <a:t>‹Nº›</a:t>
            </a:fld>
            <a:endParaRPr lang="it-IT"/>
          </a:p>
        </p:txBody>
      </p:sp>
    </p:spTree>
    <p:extLst>
      <p:ext uri="{BB962C8B-B14F-4D97-AF65-F5344CB8AC3E}">
        <p14:creationId xmlns:p14="http://schemas.microsoft.com/office/powerpoint/2010/main" val="3254700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14F1476D-7C74-4BE9-A286-AF4A0B1EDCAD}"/>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 xmlns:a16="http://schemas.microsoft.com/office/drawing/2014/main" id="{BFD3F146-7410-4230-8C7F-327FA97ECC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 xmlns:a16="http://schemas.microsoft.com/office/drawing/2014/main" id="{1FD70025-8AB0-4089-A603-AA1B524039A7}"/>
              </a:ext>
            </a:extLst>
          </p:cNvPr>
          <p:cNvSpPr>
            <a:spLocks noGrp="1"/>
          </p:cNvSpPr>
          <p:nvPr>
            <p:ph type="dt" sz="half" idx="10"/>
          </p:nvPr>
        </p:nvSpPr>
        <p:spPr/>
        <p:txBody>
          <a:bodyPr/>
          <a:lstStyle/>
          <a:p>
            <a:fld id="{D84135AD-863C-43EA-BA59-93157D662488}" type="datetimeFigureOut">
              <a:rPr lang="it-IT" smtClean="0"/>
              <a:t>15/03/2022</a:t>
            </a:fld>
            <a:endParaRPr lang="it-IT"/>
          </a:p>
        </p:txBody>
      </p:sp>
      <p:sp>
        <p:nvSpPr>
          <p:cNvPr id="5" name="Segnaposto piè di pagina 4">
            <a:extLst>
              <a:ext uri="{FF2B5EF4-FFF2-40B4-BE49-F238E27FC236}">
                <a16:creationId xmlns="" xmlns:a16="http://schemas.microsoft.com/office/drawing/2014/main" id="{D3385E36-A129-4E4A-B4A1-4612DA24BD5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 xmlns:a16="http://schemas.microsoft.com/office/drawing/2014/main" id="{E11CDEBD-1C4D-461E-8EFC-3F89329746DA}"/>
              </a:ext>
            </a:extLst>
          </p:cNvPr>
          <p:cNvSpPr>
            <a:spLocks noGrp="1"/>
          </p:cNvSpPr>
          <p:nvPr>
            <p:ph type="sldNum" sz="quarter" idx="12"/>
          </p:nvPr>
        </p:nvSpPr>
        <p:spPr/>
        <p:txBody>
          <a:bodyPr/>
          <a:lstStyle/>
          <a:p>
            <a:fld id="{08B334CD-7564-43DD-B282-0E009C15ED94}" type="slidenum">
              <a:rPr lang="it-IT" smtClean="0"/>
              <a:t>‹Nº›</a:t>
            </a:fld>
            <a:endParaRPr lang="it-IT"/>
          </a:p>
        </p:txBody>
      </p:sp>
    </p:spTree>
    <p:extLst>
      <p:ext uri="{BB962C8B-B14F-4D97-AF65-F5344CB8AC3E}">
        <p14:creationId xmlns:p14="http://schemas.microsoft.com/office/powerpoint/2010/main" val="783776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7704BF31-BFC6-4A1C-A47C-8418009C68FE}"/>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 xmlns:a16="http://schemas.microsoft.com/office/drawing/2014/main" id="{0CE6D0A5-2DAB-453B-8AE5-C8D18DA6BE14}"/>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 xmlns:a16="http://schemas.microsoft.com/office/drawing/2014/main" id="{29C245EE-7DBA-4D54-AB10-11F2A7557CC6}"/>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 xmlns:a16="http://schemas.microsoft.com/office/drawing/2014/main" id="{8840E4A5-674C-4F24-8C27-A3F36F5639A8}"/>
              </a:ext>
            </a:extLst>
          </p:cNvPr>
          <p:cNvSpPr>
            <a:spLocks noGrp="1"/>
          </p:cNvSpPr>
          <p:nvPr>
            <p:ph type="dt" sz="half" idx="10"/>
          </p:nvPr>
        </p:nvSpPr>
        <p:spPr/>
        <p:txBody>
          <a:bodyPr/>
          <a:lstStyle/>
          <a:p>
            <a:fld id="{D84135AD-863C-43EA-BA59-93157D662488}" type="datetimeFigureOut">
              <a:rPr lang="it-IT" smtClean="0"/>
              <a:t>15/03/2022</a:t>
            </a:fld>
            <a:endParaRPr lang="it-IT"/>
          </a:p>
        </p:txBody>
      </p:sp>
      <p:sp>
        <p:nvSpPr>
          <p:cNvPr id="6" name="Segnaposto piè di pagina 5">
            <a:extLst>
              <a:ext uri="{FF2B5EF4-FFF2-40B4-BE49-F238E27FC236}">
                <a16:creationId xmlns="" xmlns:a16="http://schemas.microsoft.com/office/drawing/2014/main" id="{E6599EB7-6374-48B7-BF04-40EFAE67E6A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 xmlns:a16="http://schemas.microsoft.com/office/drawing/2014/main" id="{9F0A956C-6C79-4C58-A99E-B0BCB7E9A59D}"/>
              </a:ext>
            </a:extLst>
          </p:cNvPr>
          <p:cNvSpPr>
            <a:spLocks noGrp="1"/>
          </p:cNvSpPr>
          <p:nvPr>
            <p:ph type="sldNum" sz="quarter" idx="12"/>
          </p:nvPr>
        </p:nvSpPr>
        <p:spPr/>
        <p:txBody>
          <a:bodyPr/>
          <a:lstStyle/>
          <a:p>
            <a:fld id="{08B334CD-7564-43DD-B282-0E009C15ED94}" type="slidenum">
              <a:rPr lang="it-IT" smtClean="0"/>
              <a:t>‹Nº›</a:t>
            </a:fld>
            <a:endParaRPr lang="it-IT"/>
          </a:p>
        </p:txBody>
      </p:sp>
    </p:spTree>
    <p:extLst>
      <p:ext uri="{BB962C8B-B14F-4D97-AF65-F5344CB8AC3E}">
        <p14:creationId xmlns:p14="http://schemas.microsoft.com/office/powerpoint/2010/main" val="3757658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0E2EADC3-A75B-41E2-9E7A-0BFA815092FC}"/>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 xmlns:a16="http://schemas.microsoft.com/office/drawing/2014/main" id="{DBB47B20-9A31-4596-9BFD-1FA0E26CA0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 xmlns:a16="http://schemas.microsoft.com/office/drawing/2014/main" id="{9BA53C00-D809-4A1A-8A22-E8883C6DAA42}"/>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 xmlns:a16="http://schemas.microsoft.com/office/drawing/2014/main" id="{DCE8EFD2-6281-4632-8E69-943804C354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 xmlns:a16="http://schemas.microsoft.com/office/drawing/2014/main" id="{7E3E9EA8-59B2-426E-A37D-7C0CB40F343F}"/>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 xmlns:a16="http://schemas.microsoft.com/office/drawing/2014/main" id="{4FEBD01E-9338-46DA-9EE9-0C08D7C2732B}"/>
              </a:ext>
            </a:extLst>
          </p:cNvPr>
          <p:cNvSpPr>
            <a:spLocks noGrp="1"/>
          </p:cNvSpPr>
          <p:nvPr>
            <p:ph type="dt" sz="half" idx="10"/>
          </p:nvPr>
        </p:nvSpPr>
        <p:spPr/>
        <p:txBody>
          <a:bodyPr/>
          <a:lstStyle/>
          <a:p>
            <a:fld id="{D84135AD-863C-43EA-BA59-93157D662488}" type="datetimeFigureOut">
              <a:rPr lang="it-IT" smtClean="0"/>
              <a:t>15/03/2022</a:t>
            </a:fld>
            <a:endParaRPr lang="it-IT"/>
          </a:p>
        </p:txBody>
      </p:sp>
      <p:sp>
        <p:nvSpPr>
          <p:cNvPr id="8" name="Segnaposto piè di pagina 7">
            <a:extLst>
              <a:ext uri="{FF2B5EF4-FFF2-40B4-BE49-F238E27FC236}">
                <a16:creationId xmlns="" xmlns:a16="http://schemas.microsoft.com/office/drawing/2014/main" id="{344FBF6D-F38A-4D75-A79F-75C065348CD0}"/>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 xmlns:a16="http://schemas.microsoft.com/office/drawing/2014/main" id="{A0D89E27-FC46-48A7-80B3-CBA9023B65F8}"/>
              </a:ext>
            </a:extLst>
          </p:cNvPr>
          <p:cNvSpPr>
            <a:spLocks noGrp="1"/>
          </p:cNvSpPr>
          <p:nvPr>
            <p:ph type="sldNum" sz="quarter" idx="12"/>
          </p:nvPr>
        </p:nvSpPr>
        <p:spPr/>
        <p:txBody>
          <a:bodyPr/>
          <a:lstStyle/>
          <a:p>
            <a:fld id="{08B334CD-7564-43DD-B282-0E009C15ED94}" type="slidenum">
              <a:rPr lang="it-IT" smtClean="0"/>
              <a:t>‹Nº›</a:t>
            </a:fld>
            <a:endParaRPr lang="it-IT"/>
          </a:p>
        </p:txBody>
      </p:sp>
    </p:spTree>
    <p:extLst>
      <p:ext uri="{BB962C8B-B14F-4D97-AF65-F5344CB8AC3E}">
        <p14:creationId xmlns:p14="http://schemas.microsoft.com/office/powerpoint/2010/main" val="1293878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D29C9E79-CD60-4C1A-9E1C-4E4EC3259FA0}"/>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 xmlns:a16="http://schemas.microsoft.com/office/drawing/2014/main" id="{1FA80325-12C7-41AB-93AD-32246E1C805B}"/>
              </a:ext>
            </a:extLst>
          </p:cNvPr>
          <p:cNvSpPr>
            <a:spLocks noGrp="1"/>
          </p:cNvSpPr>
          <p:nvPr>
            <p:ph type="dt" sz="half" idx="10"/>
          </p:nvPr>
        </p:nvSpPr>
        <p:spPr/>
        <p:txBody>
          <a:bodyPr/>
          <a:lstStyle/>
          <a:p>
            <a:fld id="{D84135AD-863C-43EA-BA59-93157D662488}" type="datetimeFigureOut">
              <a:rPr lang="it-IT" smtClean="0"/>
              <a:t>15/03/2022</a:t>
            </a:fld>
            <a:endParaRPr lang="it-IT"/>
          </a:p>
        </p:txBody>
      </p:sp>
      <p:sp>
        <p:nvSpPr>
          <p:cNvPr id="4" name="Segnaposto piè di pagina 3">
            <a:extLst>
              <a:ext uri="{FF2B5EF4-FFF2-40B4-BE49-F238E27FC236}">
                <a16:creationId xmlns="" xmlns:a16="http://schemas.microsoft.com/office/drawing/2014/main" id="{8108F3E5-190C-479F-99D4-6D45BDDD3DBA}"/>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 xmlns:a16="http://schemas.microsoft.com/office/drawing/2014/main" id="{5AD6D61D-7568-4583-A9AD-3397DE8FC39E}"/>
              </a:ext>
            </a:extLst>
          </p:cNvPr>
          <p:cNvSpPr>
            <a:spLocks noGrp="1"/>
          </p:cNvSpPr>
          <p:nvPr>
            <p:ph type="sldNum" sz="quarter" idx="12"/>
          </p:nvPr>
        </p:nvSpPr>
        <p:spPr/>
        <p:txBody>
          <a:bodyPr/>
          <a:lstStyle/>
          <a:p>
            <a:fld id="{08B334CD-7564-43DD-B282-0E009C15ED94}" type="slidenum">
              <a:rPr lang="it-IT" smtClean="0"/>
              <a:t>‹Nº›</a:t>
            </a:fld>
            <a:endParaRPr lang="it-IT"/>
          </a:p>
        </p:txBody>
      </p:sp>
    </p:spTree>
    <p:extLst>
      <p:ext uri="{BB962C8B-B14F-4D97-AF65-F5344CB8AC3E}">
        <p14:creationId xmlns:p14="http://schemas.microsoft.com/office/powerpoint/2010/main" val="2295392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 xmlns:a16="http://schemas.microsoft.com/office/drawing/2014/main" id="{0A3C5ADC-90ED-41AB-947A-34B29ECE4F49}"/>
              </a:ext>
            </a:extLst>
          </p:cNvPr>
          <p:cNvSpPr>
            <a:spLocks noGrp="1"/>
          </p:cNvSpPr>
          <p:nvPr>
            <p:ph type="dt" sz="half" idx="10"/>
          </p:nvPr>
        </p:nvSpPr>
        <p:spPr/>
        <p:txBody>
          <a:bodyPr/>
          <a:lstStyle/>
          <a:p>
            <a:fld id="{D84135AD-863C-43EA-BA59-93157D662488}" type="datetimeFigureOut">
              <a:rPr lang="it-IT" smtClean="0"/>
              <a:t>15/03/2022</a:t>
            </a:fld>
            <a:endParaRPr lang="it-IT"/>
          </a:p>
        </p:txBody>
      </p:sp>
      <p:sp>
        <p:nvSpPr>
          <p:cNvPr id="3" name="Segnaposto piè di pagina 2">
            <a:extLst>
              <a:ext uri="{FF2B5EF4-FFF2-40B4-BE49-F238E27FC236}">
                <a16:creationId xmlns="" xmlns:a16="http://schemas.microsoft.com/office/drawing/2014/main" id="{2D47EFE7-DF96-44EB-A0BB-C16DD88832AF}"/>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 xmlns:a16="http://schemas.microsoft.com/office/drawing/2014/main" id="{012235E3-F121-419C-B992-9E5BC40A8093}"/>
              </a:ext>
            </a:extLst>
          </p:cNvPr>
          <p:cNvSpPr>
            <a:spLocks noGrp="1"/>
          </p:cNvSpPr>
          <p:nvPr>
            <p:ph type="sldNum" sz="quarter" idx="12"/>
          </p:nvPr>
        </p:nvSpPr>
        <p:spPr/>
        <p:txBody>
          <a:bodyPr/>
          <a:lstStyle/>
          <a:p>
            <a:fld id="{08B334CD-7564-43DD-B282-0E009C15ED94}" type="slidenum">
              <a:rPr lang="it-IT" smtClean="0"/>
              <a:t>‹Nº›</a:t>
            </a:fld>
            <a:endParaRPr lang="it-IT"/>
          </a:p>
        </p:txBody>
      </p:sp>
    </p:spTree>
    <p:extLst>
      <p:ext uri="{BB962C8B-B14F-4D97-AF65-F5344CB8AC3E}">
        <p14:creationId xmlns:p14="http://schemas.microsoft.com/office/powerpoint/2010/main" val="2052654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CF177CC7-CA26-4CD5-B63F-C1BE02397F71}"/>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 xmlns:a16="http://schemas.microsoft.com/office/drawing/2014/main" id="{C61FCCDC-A452-4CF5-911F-6F2A9BF0CC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 xmlns:a16="http://schemas.microsoft.com/office/drawing/2014/main" id="{734B1AE7-6151-4C33-9E0C-EBB2E5FE78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 xmlns:a16="http://schemas.microsoft.com/office/drawing/2014/main" id="{97B6FF60-5214-432E-BB09-3B19C5BA45C3}"/>
              </a:ext>
            </a:extLst>
          </p:cNvPr>
          <p:cNvSpPr>
            <a:spLocks noGrp="1"/>
          </p:cNvSpPr>
          <p:nvPr>
            <p:ph type="dt" sz="half" idx="10"/>
          </p:nvPr>
        </p:nvSpPr>
        <p:spPr/>
        <p:txBody>
          <a:bodyPr/>
          <a:lstStyle/>
          <a:p>
            <a:fld id="{D84135AD-863C-43EA-BA59-93157D662488}" type="datetimeFigureOut">
              <a:rPr lang="it-IT" smtClean="0"/>
              <a:t>15/03/2022</a:t>
            </a:fld>
            <a:endParaRPr lang="it-IT"/>
          </a:p>
        </p:txBody>
      </p:sp>
      <p:sp>
        <p:nvSpPr>
          <p:cNvPr id="6" name="Segnaposto piè di pagina 5">
            <a:extLst>
              <a:ext uri="{FF2B5EF4-FFF2-40B4-BE49-F238E27FC236}">
                <a16:creationId xmlns="" xmlns:a16="http://schemas.microsoft.com/office/drawing/2014/main" id="{1FCF8860-58D3-4C06-A513-DEC3DB11BED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 xmlns:a16="http://schemas.microsoft.com/office/drawing/2014/main" id="{160084DE-69A9-4ED9-B87B-E693D8791961}"/>
              </a:ext>
            </a:extLst>
          </p:cNvPr>
          <p:cNvSpPr>
            <a:spLocks noGrp="1"/>
          </p:cNvSpPr>
          <p:nvPr>
            <p:ph type="sldNum" sz="quarter" idx="12"/>
          </p:nvPr>
        </p:nvSpPr>
        <p:spPr/>
        <p:txBody>
          <a:bodyPr/>
          <a:lstStyle/>
          <a:p>
            <a:fld id="{08B334CD-7564-43DD-B282-0E009C15ED94}" type="slidenum">
              <a:rPr lang="it-IT" smtClean="0"/>
              <a:t>‹Nº›</a:t>
            </a:fld>
            <a:endParaRPr lang="it-IT"/>
          </a:p>
        </p:txBody>
      </p:sp>
    </p:spTree>
    <p:extLst>
      <p:ext uri="{BB962C8B-B14F-4D97-AF65-F5344CB8AC3E}">
        <p14:creationId xmlns:p14="http://schemas.microsoft.com/office/powerpoint/2010/main" val="2212915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482C261F-580B-448F-A0F9-2AF47F1BB56B}"/>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 xmlns:a16="http://schemas.microsoft.com/office/drawing/2014/main" id="{A9D2D3ED-6588-4A3E-8D14-9CDE8C8FE2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 xmlns:a16="http://schemas.microsoft.com/office/drawing/2014/main" id="{4AD96520-B85A-4895-ABBD-1DD228A73C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 xmlns:a16="http://schemas.microsoft.com/office/drawing/2014/main" id="{F40245B7-80BE-4E0F-B150-35EDEC173ED1}"/>
              </a:ext>
            </a:extLst>
          </p:cNvPr>
          <p:cNvSpPr>
            <a:spLocks noGrp="1"/>
          </p:cNvSpPr>
          <p:nvPr>
            <p:ph type="dt" sz="half" idx="10"/>
          </p:nvPr>
        </p:nvSpPr>
        <p:spPr/>
        <p:txBody>
          <a:bodyPr/>
          <a:lstStyle/>
          <a:p>
            <a:fld id="{D84135AD-863C-43EA-BA59-93157D662488}" type="datetimeFigureOut">
              <a:rPr lang="it-IT" smtClean="0"/>
              <a:t>15/03/2022</a:t>
            </a:fld>
            <a:endParaRPr lang="it-IT"/>
          </a:p>
        </p:txBody>
      </p:sp>
      <p:sp>
        <p:nvSpPr>
          <p:cNvPr id="6" name="Segnaposto piè di pagina 5">
            <a:extLst>
              <a:ext uri="{FF2B5EF4-FFF2-40B4-BE49-F238E27FC236}">
                <a16:creationId xmlns="" xmlns:a16="http://schemas.microsoft.com/office/drawing/2014/main" id="{BC1FEA95-EAB5-4654-AA73-A0A2E1AEE14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 xmlns:a16="http://schemas.microsoft.com/office/drawing/2014/main" id="{E1D96B98-FC7F-45B6-AD3B-623F948EF0C4}"/>
              </a:ext>
            </a:extLst>
          </p:cNvPr>
          <p:cNvSpPr>
            <a:spLocks noGrp="1"/>
          </p:cNvSpPr>
          <p:nvPr>
            <p:ph type="sldNum" sz="quarter" idx="12"/>
          </p:nvPr>
        </p:nvSpPr>
        <p:spPr/>
        <p:txBody>
          <a:bodyPr/>
          <a:lstStyle/>
          <a:p>
            <a:fld id="{08B334CD-7564-43DD-B282-0E009C15ED94}" type="slidenum">
              <a:rPr lang="it-IT" smtClean="0"/>
              <a:t>‹Nº›</a:t>
            </a:fld>
            <a:endParaRPr lang="it-IT"/>
          </a:p>
        </p:txBody>
      </p:sp>
    </p:spTree>
    <p:extLst>
      <p:ext uri="{BB962C8B-B14F-4D97-AF65-F5344CB8AC3E}">
        <p14:creationId xmlns:p14="http://schemas.microsoft.com/office/powerpoint/2010/main" val="514180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D5164A62-832E-4E46-92C7-084215551B89}"/>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 xmlns:a16="http://schemas.microsoft.com/office/drawing/2014/main" id="{C8695FBA-C79E-46B4-89EF-B0F3783DBC4F}"/>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 xmlns:a16="http://schemas.microsoft.com/office/drawing/2014/main" id="{F4ECC6E8-FE09-4181-A1DB-A9E2703E76C0}"/>
              </a:ext>
            </a:extLst>
          </p:cNvPr>
          <p:cNvSpPr>
            <a:spLocks noGrp="1"/>
          </p:cNvSpPr>
          <p:nvPr>
            <p:ph type="dt" sz="half" idx="10"/>
          </p:nvPr>
        </p:nvSpPr>
        <p:spPr/>
        <p:txBody>
          <a:bodyPr/>
          <a:lstStyle/>
          <a:p>
            <a:fld id="{D84135AD-863C-43EA-BA59-93157D662488}" type="datetimeFigureOut">
              <a:rPr lang="it-IT" smtClean="0"/>
              <a:t>15/03/2022</a:t>
            </a:fld>
            <a:endParaRPr lang="it-IT"/>
          </a:p>
        </p:txBody>
      </p:sp>
      <p:sp>
        <p:nvSpPr>
          <p:cNvPr id="5" name="Segnaposto piè di pagina 4">
            <a:extLst>
              <a:ext uri="{FF2B5EF4-FFF2-40B4-BE49-F238E27FC236}">
                <a16:creationId xmlns="" xmlns:a16="http://schemas.microsoft.com/office/drawing/2014/main" id="{E133CFBD-8300-4399-9CA7-86EE9398125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 xmlns:a16="http://schemas.microsoft.com/office/drawing/2014/main" id="{971E7711-E54F-442F-98C0-DD2EDE8DAE0D}"/>
              </a:ext>
            </a:extLst>
          </p:cNvPr>
          <p:cNvSpPr>
            <a:spLocks noGrp="1"/>
          </p:cNvSpPr>
          <p:nvPr>
            <p:ph type="sldNum" sz="quarter" idx="12"/>
          </p:nvPr>
        </p:nvSpPr>
        <p:spPr/>
        <p:txBody>
          <a:bodyPr/>
          <a:lstStyle/>
          <a:p>
            <a:fld id="{08B334CD-7564-43DD-B282-0E009C15ED94}" type="slidenum">
              <a:rPr lang="it-IT" smtClean="0"/>
              <a:t>‹Nº›</a:t>
            </a:fld>
            <a:endParaRPr lang="it-IT"/>
          </a:p>
        </p:txBody>
      </p:sp>
    </p:spTree>
    <p:extLst>
      <p:ext uri="{BB962C8B-B14F-4D97-AF65-F5344CB8AC3E}">
        <p14:creationId xmlns:p14="http://schemas.microsoft.com/office/powerpoint/2010/main" val="455840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 xmlns:a16="http://schemas.microsoft.com/office/drawing/2014/main" id="{E618CA5B-7A6C-43D5-AA9E-899015DEC38B}"/>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 xmlns:a16="http://schemas.microsoft.com/office/drawing/2014/main" id="{F1A5A5C4-EFC2-497B-AFEF-18FDCBAB3683}"/>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 xmlns:a16="http://schemas.microsoft.com/office/drawing/2014/main" id="{DDCE3684-72DF-43F0-8276-FFFC887DF91D}"/>
              </a:ext>
            </a:extLst>
          </p:cNvPr>
          <p:cNvSpPr>
            <a:spLocks noGrp="1"/>
          </p:cNvSpPr>
          <p:nvPr>
            <p:ph type="dt" sz="half" idx="10"/>
          </p:nvPr>
        </p:nvSpPr>
        <p:spPr/>
        <p:txBody>
          <a:bodyPr/>
          <a:lstStyle/>
          <a:p>
            <a:fld id="{D84135AD-863C-43EA-BA59-93157D662488}" type="datetimeFigureOut">
              <a:rPr lang="it-IT" smtClean="0"/>
              <a:t>15/03/2022</a:t>
            </a:fld>
            <a:endParaRPr lang="it-IT"/>
          </a:p>
        </p:txBody>
      </p:sp>
      <p:sp>
        <p:nvSpPr>
          <p:cNvPr id="5" name="Segnaposto piè di pagina 4">
            <a:extLst>
              <a:ext uri="{FF2B5EF4-FFF2-40B4-BE49-F238E27FC236}">
                <a16:creationId xmlns="" xmlns:a16="http://schemas.microsoft.com/office/drawing/2014/main" id="{87F5122B-294F-47B1-B27F-ED0347F5A02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 xmlns:a16="http://schemas.microsoft.com/office/drawing/2014/main" id="{4C7C1E8D-5138-4732-8AEB-90750BFBC3AE}"/>
              </a:ext>
            </a:extLst>
          </p:cNvPr>
          <p:cNvSpPr>
            <a:spLocks noGrp="1"/>
          </p:cNvSpPr>
          <p:nvPr>
            <p:ph type="sldNum" sz="quarter" idx="12"/>
          </p:nvPr>
        </p:nvSpPr>
        <p:spPr/>
        <p:txBody>
          <a:bodyPr/>
          <a:lstStyle/>
          <a:p>
            <a:fld id="{08B334CD-7564-43DD-B282-0E009C15ED94}" type="slidenum">
              <a:rPr lang="it-IT" smtClean="0"/>
              <a:t>‹Nº›</a:t>
            </a:fld>
            <a:endParaRPr lang="it-IT"/>
          </a:p>
        </p:txBody>
      </p:sp>
    </p:spTree>
    <p:extLst>
      <p:ext uri="{BB962C8B-B14F-4D97-AF65-F5344CB8AC3E}">
        <p14:creationId xmlns:p14="http://schemas.microsoft.com/office/powerpoint/2010/main" val="404977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 xmlns:a16="http://schemas.microsoft.com/office/drawing/2014/main" id="{26242EDD-B2C3-492F-9AFF-6350F835F6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 xmlns:a16="http://schemas.microsoft.com/office/drawing/2014/main" id="{19AEB6C6-0585-4BBB-9A6B-A2F222F70A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 xmlns:a16="http://schemas.microsoft.com/office/drawing/2014/main" id="{C532E6EF-61A3-41D7-AA5D-D8E43299BA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4135AD-863C-43EA-BA59-93157D662488}" type="datetimeFigureOut">
              <a:rPr lang="it-IT" smtClean="0"/>
              <a:t>15/03/2022</a:t>
            </a:fld>
            <a:endParaRPr lang="it-IT"/>
          </a:p>
        </p:txBody>
      </p:sp>
      <p:sp>
        <p:nvSpPr>
          <p:cNvPr id="5" name="Segnaposto piè di pagina 4">
            <a:extLst>
              <a:ext uri="{FF2B5EF4-FFF2-40B4-BE49-F238E27FC236}">
                <a16:creationId xmlns="" xmlns:a16="http://schemas.microsoft.com/office/drawing/2014/main" id="{00132F8C-7AD7-4375-9D15-1F6EDB6C32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 xmlns:a16="http://schemas.microsoft.com/office/drawing/2014/main" id="{81DA58D8-D59B-4148-B858-3B0C5F6BC4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B334CD-7564-43DD-B282-0E009C15ED94}" type="slidenum">
              <a:rPr lang="it-IT" smtClean="0"/>
              <a:t>‹Nº›</a:t>
            </a:fld>
            <a:endParaRPr lang="it-IT"/>
          </a:p>
        </p:txBody>
      </p:sp>
    </p:spTree>
    <p:extLst>
      <p:ext uri="{BB962C8B-B14F-4D97-AF65-F5344CB8AC3E}">
        <p14:creationId xmlns:p14="http://schemas.microsoft.com/office/powerpoint/2010/main" val="969161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magine 24">
            <a:extLst>
              <a:ext uri="{FF2B5EF4-FFF2-40B4-BE49-F238E27FC236}">
                <a16:creationId xmlns="" xmlns:a16="http://schemas.microsoft.com/office/drawing/2014/main" id="{966840C4-055F-486A-BB31-BBE0A88025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2" name="Titolo 1">
            <a:extLst>
              <a:ext uri="{FF2B5EF4-FFF2-40B4-BE49-F238E27FC236}">
                <a16:creationId xmlns="" xmlns:a16="http://schemas.microsoft.com/office/drawing/2014/main" id="{8B9C09BA-80F6-4C8B-8C18-8A820DA6F5ED}"/>
              </a:ext>
            </a:extLst>
          </p:cNvPr>
          <p:cNvSpPr>
            <a:spLocks noGrp="1"/>
          </p:cNvSpPr>
          <p:nvPr>
            <p:ph type="ctrTitle"/>
          </p:nvPr>
        </p:nvSpPr>
        <p:spPr>
          <a:xfrm>
            <a:off x="1524000" y="1298209"/>
            <a:ext cx="9144000" cy="2387600"/>
          </a:xfrm>
        </p:spPr>
        <p:txBody>
          <a:bodyPr/>
          <a:lstStyle/>
          <a:p>
            <a:r>
              <a:rPr lang="it-IT" b="1" dirty="0" smtClean="0"/>
              <a:t>ENCUENTRO DIOCESANO PRESINODAL</a:t>
            </a:r>
            <a:endParaRPr lang="it-IT" b="1" dirty="0"/>
          </a:p>
        </p:txBody>
      </p:sp>
      <p:sp>
        <p:nvSpPr>
          <p:cNvPr id="3" name="Sottotitolo 2">
            <a:extLst>
              <a:ext uri="{FF2B5EF4-FFF2-40B4-BE49-F238E27FC236}">
                <a16:creationId xmlns="" xmlns:a16="http://schemas.microsoft.com/office/drawing/2014/main" id="{D856484C-AB6C-4F45-BF4A-A991BADCCD10}"/>
              </a:ext>
            </a:extLst>
          </p:cNvPr>
          <p:cNvSpPr>
            <a:spLocks noGrp="1"/>
          </p:cNvSpPr>
          <p:nvPr>
            <p:ph type="subTitle" idx="1"/>
          </p:nvPr>
        </p:nvSpPr>
        <p:spPr>
          <a:xfrm>
            <a:off x="1524000" y="4199914"/>
            <a:ext cx="9144000" cy="911347"/>
          </a:xfrm>
        </p:spPr>
        <p:txBody>
          <a:bodyPr>
            <a:normAutofit fontScale="92500" lnSpcReduction="20000"/>
          </a:bodyPr>
          <a:lstStyle/>
          <a:p>
            <a:r>
              <a:rPr lang="it-IT" sz="3200" dirty="0" smtClean="0"/>
              <a:t>Diócesis de Aguascalientes </a:t>
            </a:r>
          </a:p>
          <a:p>
            <a:r>
              <a:rPr lang="it-IT" sz="3200" dirty="0" smtClean="0"/>
              <a:t>15 de marzo de 2022</a:t>
            </a:r>
            <a:endParaRPr lang="it-IT" sz="3200" dirty="0"/>
          </a:p>
        </p:txBody>
      </p:sp>
    </p:spTree>
    <p:extLst>
      <p:ext uri="{BB962C8B-B14F-4D97-AF65-F5344CB8AC3E}">
        <p14:creationId xmlns:p14="http://schemas.microsoft.com/office/powerpoint/2010/main" val="1396461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D8B6DC60-CCFD-49EC-B2F6-7DFD5D15C6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7619"/>
            <a:ext cx="12192000" cy="6847562"/>
          </a:xfrm>
          <a:prstGeom prst="rect">
            <a:avLst/>
          </a:prstGeom>
        </p:spPr>
      </p:pic>
      <p:sp>
        <p:nvSpPr>
          <p:cNvPr id="3" name="Sottotitolo 2">
            <a:extLst>
              <a:ext uri="{FF2B5EF4-FFF2-40B4-BE49-F238E27FC236}">
                <a16:creationId xmlns="" xmlns:a16="http://schemas.microsoft.com/office/drawing/2014/main" id="{D856484C-AB6C-4F45-BF4A-A991BADCCD10}"/>
              </a:ext>
            </a:extLst>
          </p:cNvPr>
          <p:cNvSpPr>
            <a:spLocks noGrp="1"/>
          </p:cNvSpPr>
          <p:nvPr>
            <p:ph type="subTitle" idx="1"/>
          </p:nvPr>
        </p:nvSpPr>
        <p:spPr>
          <a:xfrm>
            <a:off x="1008187" y="2590800"/>
            <a:ext cx="9823936" cy="3282462"/>
          </a:xfrm>
        </p:spPr>
        <p:txBody>
          <a:bodyPr>
            <a:normAutofit/>
          </a:bodyPr>
          <a:lstStyle/>
          <a:p>
            <a:r>
              <a:rPr lang="es-ES" dirty="0"/>
              <a:t>	</a:t>
            </a:r>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582" r="2665" b="21494"/>
          <a:stretch/>
        </p:blipFill>
        <p:spPr bwMode="auto">
          <a:xfrm>
            <a:off x="2063262" y="398582"/>
            <a:ext cx="10128738" cy="5593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09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D8B6DC60-CCFD-49EC-B2F6-7DFD5D15C6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3" name="Sottotitolo 2">
            <a:extLst>
              <a:ext uri="{FF2B5EF4-FFF2-40B4-BE49-F238E27FC236}">
                <a16:creationId xmlns="" xmlns:a16="http://schemas.microsoft.com/office/drawing/2014/main" id="{D856484C-AB6C-4F45-BF4A-A991BADCCD10}"/>
              </a:ext>
            </a:extLst>
          </p:cNvPr>
          <p:cNvSpPr>
            <a:spLocks noGrp="1"/>
          </p:cNvSpPr>
          <p:nvPr>
            <p:ph type="subTitle" idx="1"/>
          </p:nvPr>
        </p:nvSpPr>
        <p:spPr>
          <a:xfrm>
            <a:off x="1359876" y="574431"/>
            <a:ext cx="9378461" cy="5298831"/>
          </a:xfrm>
        </p:spPr>
        <p:txBody>
          <a:bodyPr>
            <a:normAutofit fontScale="55000" lnSpcReduction="20000"/>
          </a:bodyPr>
          <a:lstStyle/>
          <a:p>
            <a:r>
              <a:rPr lang="es-ES" dirty="0"/>
              <a:t>	</a:t>
            </a:r>
          </a:p>
          <a:p>
            <a:endParaRPr lang="es-ES" sz="2800" dirty="0" smtClean="0"/>
          </a:p>
          <a:p>
            <a:endParaRPr lang="es-ES" sz="2800" dirty="0"/>
          </a:p>
          <a:p>
            <a:r>
              <a:rPr lang="es-ES" sz="6400" b="1" dirty="0" smtClean="0"/>
              <a:t>FASE DIOCESANA</a:t>
            </a:r>
          </a:p>
          <a:p>
            <a:endParaRPr lang="es-ES" sz="2800" dirty="0"/>
          </a:p>
          <a:p>
            <a:pPr algn="just"/>
            <a:r>
              <a:rPr lang="es-ES" sz="3800" b="1" dirty="0" smtClean="0"/>
              <a:t>Objetivo </a:t>
            </a:r>
            <a:r>
              <a:rPr lang="es-ES" sz="3800" b="1" dirty="0"/>
              <a:t>general: </a:t>
            </a:r>
          </a:p>
          <a:p>
            <a:pPr algn="just"/>
            <a:r>
              <a:rPr lang="es-ES" sz="3800" dirty="0"/>
              <a:t>	</a:t>
            </a:r>
            <a:r>
              <a:rPr lang="es-ES" sz="3800" b="1" dirty="0"/>
              <a:t>Asumir la </a:t>
            </a:r>
            <a:r>
              <a:rPr lang="es-ES" sz="3800" b="1" dirty="0" err="1"/>
              <a:t>sinodalidad</a:t>
            </a:r>
            <a:r>
              <a:rPr lang="es-ES" sz="3800" b="1" dirty="0"/>
              <a:t> en el modo de vivir y obrar permanente </a:t>
            </a:r>
            <a:r>
              <a:rPr lang="es-ES" sz="3800" dirty="0"/>
              <a:t>de </a:t>
            </a:r>
            <a:r>
              <a:rPr lang="es-ES" sz="3800" dirty="0" smtClean="0"/>
              <a:t>nuestra</a:t>
            </a:r>
          </a:p>
          <a:p>
            <a:pPr algn="just"/>
            <a:r>
              <a:rPr lang="es-ES" sz="3800" dirty="0" smtClean="0"/>
              <a:t> </a:t>
            </a:r>
            <a:r>
              <a:rPr lang="es-ES" sz="3800" dirty="0"/>
              <a:t>Iglesia </a:t>
            </a:r>
            <a:r>
              <a:rPr lang="es-ES" sz="3800" dirty="0" smtClean="0"/>
              <a:t>Diocesana </a:t>
            </a:r>
            <a:r>
              <a:rPr lang="es-ES" sz="3800" dirty="0"/>
              <a:t>para la comunión, participación y misión.</a:t>
            </a:r>
          </a:p>
          <a:p>
            <a:pPr algn="just"/>
            <a:endParaRPr lang="es-ES" sz="3800" dirty="0"/>
          </a:p>
          <a:p>
            <a:pPr algn="just"/>
            <a:r>
              <a:rPr lang="es-ES" sz="3800" b="1" dirty="0"/>
              <a:t>Objetivos específicos: </a:t>
            </a:r>
          </a:p>
          <a:p>
            <a:pPr algn="just"/>
            <a:r>
              <a:rPr lang="es-ES" sz="3800" dirty="0"/>
              <a:t>	- Asumir la </a:t>
            </a:r>
            <a:r>
              <a:rPr lang="es-ES" sz="3800" dirty="0" err="1"/>
              <a:t>sinodalidad</a:t>
            </a:r>
            <a:r>
              <a:rPr lang="es-ES" sz="3800" dirty="0"/>
              <a:t> como modus vivendi et operandi</a:t>
            </a:r>
          </a:p>
          <a:p>
            <a:pPr algn="just"/>
            <a:r>
              <a:rPr lang="es-ES" sz="3800" dirty="0"/>
              <a:t>	- Promover la participación y escucha de todo el Pueblo de Dios</a:t>
            </a:r>
          </a:p>
          <a:p>
            <a:pPr algn="just"/>
            <a:r>
              <a:rPr lang="es-ES" sz="3800" dirty="0"/>
              <a:t>	- Recoger la riqueza de las experiencias de </a:t>
            </a:r>
            <a:r>
              <a:rPr lang="es-ES" sz="3800" dirty="0" err="1"/>
              <a:t>sinodalidad</a:t>
            </a:r>
            <a:r>
              <a:rPr lang="es-ES" sz="3800" dirty="0"/>
              <a:t> vividas</a:t>
            </a:r>
          </a:p>
          <a:p>
            <a:pPr algn="just"/>
            <a:r>
              <a:rPr lang="es-ES" sz="3800" dirty="0"/>
              <a:t>	- Identificar los desafíos de la Iglesia diocesana </a:t>
            </a:r>
          </a:p>
          <a:p>
            <a:pPr algn="just"/>
            <a:r>
              <a:rPr lang="es-ES" sz="3800" dirty="0"/>
              <a:t>	- Responder a la consulta del Sínodo de los Obispos</a:t>
            </a:r>
          </a:p>
          <a:p>
            <a:endParaRPr lang="es-ES" dirty="0"/>
          </a:p>
          <a:p>
            <a:endParaRPr lang="it-IT" dirty="0"/>
          </a:p>
        </p:txBody>
      </p:sp>
    </p:spTree>
    <p:extLst>
      <p:ext uri="{BB962C8B-B14F-4D97-AF65-F5344CB8AC3E}">
        <p14:creationId xmlns:p14="http://schemas.microsoft.com/office/powerpoint/2010/main" val="2983275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D8B6DC60-CCFD-49EC-B2F6-7DFD5D15C6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3" name="Sottotitolo 2">
            <a:extLst>
              <a:ext uri="{FF2B5EF4-FFF2-40B4-BE49-F238E27FC236}">
                <a16:creationId xmlns="" xmlns:a16="http://schemas.microsoft.com/office/drawing/2014/main" id="{D856484C-AB6C-4F45-BF4A-A991BADCCD10}"/>
              </a:ext>
            </a:extLst>
          </p:cNvPr>
          <p:cNvSpPr>
            <a:spLocks noGrp="1"/>
          </p:cNvSpPr>
          <p:nvPr>
            <p:ph type="subTitle" idx="1"/>
          </p:nvPr>
        </p:nvSpPr>
        <p:spPr>
          <a:xfrm>
            <a:off x="375138" y="1723292"/>
            <a:ext cx="6916616" cy="4149970"/>
          </a:xfrm>
        </p:spPr>
        <p:txBody>
          <a:bodyPr>
            <a:normAutofit fontScale="92500" lnSpcReduction="10000"/>
          </a:bodyPr>
          <a:lstStyle/>
          <a:p>
            <a:r>
              <a:rPr lang="es-ES" dirty="0"/>
              <a:t>Al ser todos discípulos misioneros de </a:t>
            </a:r>
            <a:r>
              <a:rPr lang="es-ES" dirty="0" smtClean="0"/>
              <a:t>Jesús</a:t>
            </a:r>
          </a:p>
          <a:p>
            <a:r>
              <a:rPr lang="es-ES" dirty="0" smtClean="0"/>
              <a:t> todos somos </a:t>
            </a:r>
            <a:r>
              <a:rPr lang="es-ES" b="1" dirty="0" smtClean="0"/>
              <a:t>corresponsables</a:t>
            </a:r>
            <a:r>
              <a:rPr lang="es-ES" dirty="0" smtClean="0"/>
              <a:t>, </a:t>
            </a:r>
          </a:p>
          <a:p>
            <a:r>
              <a:rPr lang="es-ES" dirty="0" smtClean="0"/>
              <a:t>todos </a:t>
            </a:r>
            <a:r>
              <a:rPr lang="es-ES" dirty="0"/>
              <a:t>debemos ser escuchados y </a:t>
            </a:r>
            <a:r>
              <a:rPr lang="es-ES" dirty="0" smtClean="0"/>
              <a:t>escuchar</a:t>
            </a:r>
          </a:p>
          <a:p>
            <a:r>
              <a:rPr lang="es-ES" dirty="0" smtClean="0"/>
              <a:t>  </a:t>
            </a:r>
            <a:r>
              <a:rPr lang="es-ES" dirty="0"/>
              <a:t>y todos debemos asumir el </a:t>
            </a:r>
            <a:r>
              <a:rPr lang="es-ES" b="1" dirty="0"/>
              <a:t>compromiso misionero</a:t>
            </a:r>
            <a:r>
              <a:rPr lang="es-ES" dirty="0"/>
              <a:t>. </a:t>
            </a:r>
          </a:p>
          <a:p>
            <a:endParaRPr lang="es-ES" dirty="0"/>
          </a:p>
          <a:p>
            <a:r>
              <a:rPr lang="es-ES" dirty="0"/>
              <a:t>E</a:t>
            </a:r>
            <a:r>
              <a:rPr lang="es-ES" dirty="0" smtClean="0"/>
              <a:t>scuchar </a:t>
            </a:r>
            <a:r>
              <a:rPr lang="es-ES" dirty="0"/>
              <a:t>y </a:t>
            </a:r>
            <a:r>
              <a:rPr lang="es-ES" dirty="0" smtClean="0"/>
              <a:t>tomar la palabra con </a:t>
            </a:r>
            <a:r>
              <a:rPr lang="es-ES" dirty="0" err="1" smtClean="0"/>
              <a:t>parresía</a:t>
            </a:r>
            <a:r>
              <a:rPr lang="es-ES" dirty="0" smtClean="0"/>
              <a:t> </a:t>
            </a:r>
          </a:p>
          <a:p>
            <a:r>
              <a:rPr lang="es-ES" dirty="0" smtClean="0"/>
              <a:t>para </a:t>
            </a:r>
            <a:r>
              <a:rPr lang="es-ES" dirty="0"/>
              <a:t>encontrar juntos el camino a seguir: </a:t>
            </a:r>
            <a:endParaRPr lang="es-ES" dirty="0" smtClean="0"/>
          </a:p>
          <a:p>
            <a:r>
              <a:rPr lang="es-ES" b="1" dirty="0" smtClean="0"/>
              <a:t>“</a:t>
            </a:r>
            <a:r>
              <a:rPr lang="es-ES" b="1" dirty="0"/>
              <a:t>Uno en escucha de los otros </a:t>
            </a:r>
            <a:endParaRPr lang="es-ES" b="1" dirty="0" smtClean="0"/>
          </a:p>
          <a:p>
            <a:r>
              <a:rPr lang="es-ES" b="1" dirty="0" smtClean="0"/>
              <a:t>y </a:t>
            </a:r>
            <a:r>
              <a:rPr lang="es-ES" b="1" dirty="0"/>
              <a:t>todos en escucha del Espíritu Santo”.</a:t>
            </a:r>
          </a:p>
          <a:p>
            <a:r>
              <a:rPr lang="es-ES" dirty="0"/>
              <a:t>	</a:t>
            </a:r>
          </a:p>
          <a:p>
            <a:endParaRPr lang="it-IT"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3775" y="1851880"/>
            <a:ext cx="3492133" cy="3492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22622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D8B6DC60-CCFD-49EC-B2F6-7DFD5D15C6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3" name="Sottotitolo 2">
            <a:extLst>
              <a:ext uri="{FF2B5EF4-FFF2-40B4-BE49-F238E27FC236}">
                <a16:creationId xmlns="" xmlns:a16="http://schemas.microsoft.com/office/drawing/2014/main" id="{D856484C-AB6C-4F45-BF4A-A991BADCCD10}"/>
              </a:ext>
            </a:extLst>
          </p:cNvPr>
          <p:cNvSpPr>
            <a:spLocks noGrp="1"/>
          </p:cNvSpPr>
          <p:nvPr>
            <p:ph type="subTitle" idx="1"/>
          </p:nvPr>
        </p:nvSpPr>
        <p:spPr>
          <a:xfrm>
            <a:off x="1008186" y="1946031"/>
            <a:ext cx="9554305" cy="3927231"/>
          </a:xfrm>
        </p:spPr>
        <p:txBody>
          <a:bodyPr>
            <a:normAutofit/>
          </a:bodyPr>
          <a:lstStyle/>
          <a:p>
            <a:r>
              <a:rPr lang="es-ES" b="1" dirty="0" smtClean="0"/>
              <a:t>Escuchar lo </a:t>
            </a:r>
            <a:r>
              <a:rPr lang="es-ES" b="1" dirty="0"/>
              <a:t>que el Espíritu Santo dice a la </a:t>
            </a:r>
            <a:r>
              <a:rPr lang="es-ES" b="1" dirty="0" smtClean="0"/>
              <a:t>Iglesia</a:t>
            </a:r>
            <a:r>
              <a:rPr lang="es-ES" b="1" dirty="0"/>
              <a:t>:</a:t>
            </a:r>
          </a:p>
          <a:p>
            <a:r>
              <a:rPr lang="es-ES" b="1" dirty="0"/>
              <a:t>escuchando juntos la Palabra de Dios </a:t>
            </a:r>
            <a:r>
              <a:rPr lang="es-ES" dirty="0"/>
              <a:t>en la Escritura </a:t>
            </a:r>
            <a:endParaRPr lang="es-ES" dirty="0" smtClean="0"/>
          </a:p>
          <a:p>
            <a:r>
              <a:rPr lang="es-ES" dirty="0" smtClean="0"/>
              <a:t>y </a:t>
            </a:r>
            <a:r>
              <a:rPr lang="es-ES" dirty="0"/>
              <a:t>en la Tradición viva </a:t>
            </a:r>
            <a:r>
              <a:rPr lang="es-ES" dirty="0" smtClean="0"/>
              <a:t>de </a:t>
            </a:r>
            <a:r>
              <a:rPr lang="es-ES" dirty="0"/>
              <a:t>la Iglesia, </a:t>
            </a:r>
            <a:endParaRPr lang="es-ES" dirty="0" smtClean="0"/>
          </a:p>
          <a:p>
            <a:r>
              <a:rPr lang="es-ES" b="1" dirty="0" smtClean="0"/>
              <a:t>escuchándonos </a:t>
            </a:r>
            <a:r>
              <a:rPr lang="es-ES" b="1" dirty="0"/>
              <a:t>unos a otros</a:t>
            </a:r>
            <a:r>
              <a:rPr lang="es-ES" dirty="0"/>
              <a:t>, </a:t>
            </a:r>
            <a:endParaRPr lang="es-ES" dirty="0" smtClean="0"/>
          </a:p>
          <a:p>
            <a:r>
              <a:rPr lang="es-ES" dirty="0" smtClean="0"/>
              <a:t>y </a:t>
            </a:r>
            <a:r>
              <a:rPr lang="es-ES" dirty="0"/>
              <a:t>especialmente </a:t>
            </a:r>
            <a:r>
              <a:rPr lang="es-ES" b="1" dirty="0"/>
              <a:t>a los </a:t>
            </a:r>
            <a:r>
              <a:rPr lang="es-ES" b="1" dirty="0" smtClean="0"/>
              <a:t>que </a:t>
            </a:r>
            <a:r>
              <a:rPr lang="es-ES" b="1" dirty="0"/>
              <a:t>están en los márgenes</a:t>
            </a:r>
            <a:r>
              <a:rPr lang="es-ES" dirty="0"/>
              <a:t>, </a:t>
            </a:r>
            <a:endParaRPr lang="es-ES" dirty="0" smtClean="0"/>
          </a:p>
          <a:p>
            <a:r>
              <a:rPr lang="es-ES" dirty="0" smtClean="0"/>
              <a:t>discerniendo </a:t>
            </a:r>
            <a:r>
              <a:rPr lang="es-ES" dirty="0"/>
              <a:t>los signos de los tiempos. </a:t>
            </a:r>
            <a:endParaRPr lang="it-IT" dirty="0"/>
          </a:p>
        </p:txBody>
      </p:sp>
    </p:spTree>
    <p:extLst>
      <p:ext uri="{BB962C8B-B14F-4D97-AF65-F5344CB8AC3E}">
        <p14:creationId xmlns:p14="http://schemas.microsoft.com/office/powerpoint/2010/main" val="24441122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D8B6DC60-CCFD-49EC-B2F6-7DFD5D15C6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3" name="Sottotitolo 2">
            <a:extLst>
              <a:ext uri="{FF2B5EF4-FFF2-40B4-BE49-F238E27FC236}">
                <a16:creationId xmlns="" xmlns:a16="http://schemas.microsoft.com/office/drawing/2014/main" id="{D856484C-AB6C-4F45-BF4A-A991BADCCD10}"/>
              </a:ext>
            </a:extLst>
          </p:cNvPr>
          <p:cNvSpPr>
            <a:spLocks noGrp="1"/>
          </p:cNvSpPr>
          <p:nvPr>
            <p:ph type="subTitle" idx="1"/>
          </p:nvPr>
        </p:nvSpPr>
        <p:spPr>
          <a:xfrm>
            <a:off x="1008186" y="1711569"/>
            <a:ext cx="9554305" cy="4161693"/>
          </a:xfrm>
        </p:spPr>
        <p:txBody>
          <a:bodyPr>
            <a:normAutofit/>
          </a:bodyPr>
          <a:lstStyle/>
          <a:p>
            <a:r>
              <a:rPr lang="es-ES" dirty="0"/>
              <a:t>El proceso sinodal </a:t>
            </a:r>
            <a:r>
              <a:rPr lang="es-ES" dirty="0" smtClean="0"/>
              <a:t>no ha sido </a:t>
            </a:r>
            <a:r>
              <a:rPr lang="es-ES" dirty="0" smtClean="0"/>
              <a:t>un </a:t>
            </a:r>
            <a:r>
              <a:rPr lang="es-ES" dirty="0"/>
              <a:t>ejercicio </a:t>
            </a:r>
            <a:r>
              <a:rPr lang="es-ES" dirty="0" smtClean="0"/>
              <a:t>mecánico </a:t>
            </a:r>
            <a:endParaRPr lang="es-ES" dirty="0" smtClean="0"/>
          </a:p>
          <a:p>
            <a:r>
              <a:rPr lang="es-ES" dirty="0" smtClean="0"/>
              <a:t>de </a:t>
            </a:r>
            <a:r>
              <a:rPr lang="es-ES" dirty="0"/>
              <a:t>recopilación de datos, </a:t>
            </a:r>
            <a:endParaRPr lang="es-ES" dirty="0" smtClean="0"/>
          </a:p>
          <a:p>
            <a:r>
              <a:rPr lang="es-ES" dirty="0" smtClean="0"/>
              <a:t>ni </a:t>
            </a:r>
            <a:r>
              <a:rPr lang="es-ES" dirty="0"/>
              <a:t>una serie de reuniones y debates. </a:t>
            </a:r>
          </a:p>
          <a:p>
            <a:r>
              <a:rPr lang="es-ES" b="1" dirty="0"/>
              <a:t>La escucha </a:t>
            </a:r>
            <a:r>
              <a:rPr lang="es-ES" b="1" dirty="0" smtClean="0"/>
              <a:t>sinodal ha estado orientada </a:t>
            </a:r>
            <a:r>
              <a:rPr lang="es-ES" b="1" dirty="0"/>
              <a:t>al discernimiento. </a:t>
            </a:r>
            <a:endParaRPr lang="es-ES" b="1" dirty="0" smtClean="0"/>
          </a:p>
          <a:p>
            <a:r>
              <a:rPr lang="es-ES" dirty="0" smtClean="0"/>
              <a:t>Hemos escuchado la Palabra de Dios, </a:t>
            </a:r>
          </a:p>
          <a:p>
            <a:r>
              <a:rPr lang="es-ES" dirty="0" smtClean="0"/>
              <a:t>nos </a:t>
            </a:r>
            <a:r>
              <a:rPr lang="es-ES" dirty="0" smtClean="0"/>
              <a:t>hemos e</a:t>
            </a:r>
            <a:r>
              <a:rPr lang="es-ES" dirty="0" smtClean="0"/>
              <a:t>scuchado </a:t>
            </a:r>
            <a:r>
              <a:rPr lang="es-ES" dirty="0" smtClean="0"/>
              <a:t>unos </a:t>
            </a:r>
            <a:r>
              <a:rPr lang="es-ES" dirty="0"/>
              <a:t>a otros, </a:t>
            </a:r>
            <a:endParaRPr lang="es-ES" dirty="0" smtClean="0"/>
          </a:p>
          <a:p>
            <a:r>
              <a:rPr lang="es-ES" dirty="0"/>
              <a:t>h</a:t>
            </a:r>
            <a:r>
              <a:rPr lang="es-ES" dirty="0" smtClean="0"/>
              <a:t>emos escuchado </a:t>
            </a:r>
            <a:r>
              <a:rPr lang="es-ES" dirty="0"/>
              <a:t>nuestra tradición de fe y los signos de los tiempos, </a:t>
            </a:r>
          </a:p>
          <a:p>
            <a:r>
              <a:rPr lang="es-ES" dirty="0"/>
              <a:t>para discernir lo que Dios nos dice a </a:t>
            </a:r>
            <a:r>
              <a:rPr lang="es-ES" dirty="0" smtClean="0"/>
              <a:t>todos.</a:t>
            </a:r>
            <a:endParaRPr lang="it-IT" dirty="0"/>
          </a:p>
        </p:txBody>
      </p:sp>
    </p:spTree>
    <p:extLst>
      <p:ext uri="{BB962C8B-B14F-4D97-AF65-F5344CB8AC3E}">
        <p14:creationId xmlns:p14="http://schemas.microsoft.com/office/powerpoint/2010/main" val="2601874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D8B6DC60-CCFD-49EC-B2F6-7DFD5D15C6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3" name="Sottotitolo 2">
            <a:extLst>
              <a:ext uri="{FF2B5EF4-FFF2-40B4-BE49-F238E27FC236}">
                <a16:creationId xmlns="" xmlns:a16="http://schemas.microsoft.com/office/drawing/2014/main" id="{D856484C-AB6C-4F45-BF4A-A991BADCCD10}"/>
              </a:ext>
            </a:extLst>
          </p:cNvPr>
          <p:cNvSpPr>
            <a:spLocks noGrp="1"/>
          </p:cNvSpPr>
          <p:nvPr>
            <p:ph type="subTitle" idx="1"/>
          </p:nvPr>
        </p:nvSpPr>
        <p:spPr>
          <a:xfrm>
            <a:off x="1524000" y="2157046"/>
            <a:ext cx="9132277" cy="3716216"/>
          </a:xfrm>
        </p:spPr>
        <p:txBody>
          <a:bodyPr>
            <a:normAutofit/>
          </a:bodyPr>
          <a:lstStyle/>
          <a:p>
            <a:r>
              <a:rPr lang="es-ES" sz="4400" dirty="0"/>
              <a:t>Si la </a:t>
            </a:r>
            <a:r>
              <a:rPr lang="es-ES" sz="4400" b="1" dirty="0"/>
              <a:t>escucha</a:t>
            </a:r>
            <a:r>
              <a:rPr lang="es-ES" sz="4400" dirty="0"/>
              <a:t> es el método del </a:t>
            </a:r>
            <a:r>
              <a:rPr lang="es-ES" sz="4400" dirty="0" smtClean="0"/>
              <a:t>Proceso</a:t>
            </a:r>
          </a:p>
          <a:p>
            <a:r>
              <a:rPr lang="es-ES" sz="4400" dirty="0" smtClean="0"/>
              <a:t> </a:t>
            </a:r>
            <a:r>
              <a:rPr lang="es-ES" sz="4400" dirty="0"/>
              <a:t>Sinodal, y el </a:t>
            </a:r>
            <a:r>
              <a:rPr lang="es-ES" sz="4400" b="1" dirty="0"/>
              <a:t>discernimiento</a:t>
            </a:r>
            <a:r>
              <a:rPr lang="es-ES" sz="4400" dirty="0"/>
              <a:t> es el </a:t>
            </a:r>
          </a:p>
          <a:p>
            <a:r>
              <a:rPr lang="es-ES" sz="4400" dirty="0"/>
              <a:t>objetivo, la </a:t>
            </a:r>
            <a:r>
              <a:rPr lang="es-ES" sz="4400" b="1" dirty="0"/>
              <a:t>participación</a:t>
            </a:r>
            <a:r>
              <a:rPr lang="es-ES" sz="4400" dirty="0"/>
              <a:t> es el </a:t>
            </a:r>
            <a:r>
              <a:rPr lang="es-ES" sz="4400" dirty="0" smtClean="0"/>
              <a:t>camino.</a:t>
            </a:r>
            <a:endParaRPr lang="it-IT" sz="4400" dirty="0"/>
          </a:p>
        </p:txBody>
      </p:sp>
    </p:spTree>
    <p:extLst>
      <p:ext uri="{BB962C8B-B14F-4D97-AF65-F5344CB8AC3E}">
        <p14:creationId xmlns:p14="http://schemas.microsoft.com/office/powerpoint/2010/main" val="10818142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D8B6DC60-CCFD-49EC-B2F6-7DFD5D15C6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3" name="Sottotitolo 2">
            <a:extLst>
              <a:ext uri="{FF2B5EF4-FFF2-40B4-BE49-F238E27FC236}">
                <a16:creationId xmlns="" xmlns:a16="http://schemas.microsoft.com/office/drawing/2014/main" id="{D856484C-AB6C-4F45-BF4A-A991BADCCD10}"/>
              </a:ext>
            </a:extLst>
          </p:cNvPr>
          <p:cNvSpPr>
            <a:spLocks noGrp="1"/>
          </p:cNvSpPr>
          <p:nvPr>
            <p:ph type="subTitle" idx="1"/>
          </p:nvPr>
        </p:nvSpPr>
        <p:spPr>
          <a:xfrm>
            <a:off x="1289537" y="1441938"/>
            <a:ext cx="9272955" cy="4431324"/>
          </a:xfrm>
        </p:spPr>
        <p:txBody>
          <a:bodyPr>
            <a:normAutofit/>
          </a:bodyPr>
          <a:lstStyle/>
          <a:p>
            <a:r>
              <a:rPr lang="es-ES" dirty="0"/>
              <a:t>	</a:t>
            </a:r>
          </a:p>
          <a:p>
            <a:r>
              <a:rPr lang="es-ES" sz="3200" dirty="0"/>
              <a:t>La </a:t>
            </a:r>
            <a:r>
              <a:rPr lang="es-ES" sz="3200" dirty="0" err="1"/>
              <a:t>sinodalidad</a:t>
            </a:r>
            <a:r>
              <a:rPr lang="es-ES" sz="3200" dirty="0"/>
              <a:t> debe ser el </a:t>
            </a:r>
            <a:endParaRPr lang="es-ES" sz="3200" dirty="0" smtClean="0"/>
          </a:p>
          <a:p>
            <a:r>
              <a:rPr lang="es-ES" sz="3200" b="1" dirty="0" smtClean="0"/>
              <a:t>modo </a:t>
            </a:r>
            <a:r>
              <a:rPr lang="es-ES" sz="3200" b="1" dirty="0"/>
              <a:t>ordinario </a:t>
            </a:r>
            <a:r>
              <a:rPr lang="es-ES" sz="3200" b="1" dirty="0" smtClean="0"/>
              <a:t>de </a:t>
            </a:r>
            <a:r>
              <a:rPr lang="es-ES" sz="3200" b="1" dirty="0"/>
              <a:t>vivir y obrar </a:t>
            </a:r>
            <a:r>
              <a:rPr lang="es-ES" sz="3200" dirty="0" smtClean="0"/>
              <a:t>de </a:t>
            </a:r>
            <a:r>
              <a:rPr lang="es-ES" sz="3200" dirty="0"/>
              <a:t>la Iglesia </a:t>
            </a:r>
            <a:endParaRPr lang="es-ES" sz="3200" dirty="0" smtClean="0"/>
          </a:p>
          <a:p>
            <a:r>
              <a:rPr lang="es-ES" sz="3200" dirty="0" smtClean="0"/>
              <a:t>en </a:t>
            </a:r>
            <a:r>
              <a:rPr lang="es-ES" sz="3200" dirty="0"/>
              <a:t>la </a:t>
            </a:r>
            <a:r>
              <a:rPr lang="es-ES" sz="3200" b="1" dirty="0"/>
              <a:t>corresponsabilidad y participación</a:t>
            </a:r>
            <a:r>
              <a:rPr lang="es-ES" sz="3200" dirty="0"/>
              <a:t> </a:t>
            </a:r>
            <a:endParaRPr lang="es-ES" sz="3200" dirty="0" smtClean="0"/>
          </a:p>
          <a:p>
            <a:r>
              <a:rPr lang="es-ES" sz="3200" dirty="0" smtClean="0"/>
              <a:t>de </a:t>
            </a:r>
            <a:r>
              <a:rPr lang="es-ES" sz="3200" dirty="0"/>
              <a:t>todo el </a:t>
            </a:r>
            <a:r>
              <a:rPr lang="es-ES" sz="3200" b="1" dirty="0"/>
              <a:t>Pueblo de Dios</a:t>
            </a:r>
            <a:r>
              <a:rPr lang="es-ES" sz="3200" dirty="0"/>
              <a:t>, </a:t>
            </a:r>
            <a:endParaRPr lang="es-ES" sz="3200" dirty="0" smtClean="0"/>
          </a:p>
          <a:p>
            <a:r>
              <a:rPr lang="es-ES" sz="3200" dirty="0" smtClean="0"/>
              <a:t>en </a:t>
            </a:r>
            <a:r>
              <a:rPr lang="es-ES" sz="3200" dirty="0"/>
              <a:t>sus diferentes niveles y en la distinción de </a:t>
            </a:r>
            <a:r>
              <a:rPr lang="es-ES" sz="3200" dirty="0" smtClean="0"/>
              <a:t>los</a:t>
            </a:r>
          </a:p>
          <a:p>
            <a:r>
              <a:rPr lang="es-ES" sz="3200" dirty="0" smtClean="0"/>
              <a:t> </a:t>
            </a:r>
            <a:r>
              <a:rPr lang="es-ES" sz="3200" dirty="0"/>
              <a:t>diversos ministerios</a:t>
            </a:r>
            <a:r>
              <a:rPr lang="es-ES" sz="3200" dirty="0" smtClean="0"/>
              <a:t>.</a:t>
            </a:r>
            <a:endParaRPr lang="es-ES" sz="3200" dirty="0"/>
          </a:p>
          <a:p>
            <a:endParaRPr lang="it-IT" dirty="0"/>
          </a:p>
        </p:txBody>
      </p:sp>
    </p:spTree>
    <p:extLst>
      <p:ext uri="{BB962C8B-B14F-4D97-AF65-F5344CB8AC3E}">
        <p14:creationId xmlns:p14="http://schemas.microsoft.com/office/powerpoint/2010/main" val="4253951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D8B6DC60-CCFD-49EC-B2F6-7DFD5D15C6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3" name="Sottotitolo 2">
            <a:extLst>
              <a:ext uri="{FF2B5EF4-FFF2-40B4-BE49-F238E27FC236}">
                <a16:creationId xmlns="" xmlns:a16="http://schemas.microsoft.com/office/drawing/2014/main" id="{D856484C-AB6C-4F45-BF4A-A991BADCCD10}"/>
              </a:ext>
            </a:extLst>
          </p:cNvPr>
          <p:cNvSpPr>
            <a:spLocks noGrp="1"/>
          </p:cNvSpPr>
          <p:nvPr>
            <p:ph type="subTitle" idx="1"/>
          </p:nvPr>
        </p:nvSpPr>
        <p:spPr>
          <a:xfrm>
            <a:off x="926122" y="175845"/>
            <a:ext cx="9835663" cy="5498123"/>
          </a:xfrm>
        </p:spPr>
        <p:txBody>
          <a:bodyPr>
            <a:normAutofit fontScale="77500" lnSpcReduction="20000"/>
          </a:bodyPr>
          <a:lstStyle/>
          <a:p>
            <a:r>
              <a:rPr lang="es-ES" dirty="0"/>
              <a:t>	</a:t>
            </a:r>
          </a:p>
          <a:p>
            <a:endParaRPr lang="es-ES" sz="2800" dirty="0" smtClean="0"/>
          </a:p>
          <a:p>
            <a:endParaRPr lang="es-ES" sz="2800" dirty="0"/>
          </a:p>
          <a:p>
            <a:endParaRPr lang="es-ES" sz="3300" dirty="0" smtClean="0"/>
          </a:p>
          <a:p>
            <a:endParaRPr lang="es-ES" sz="3300" dirty="0"/>
          </a:p>
          <a:p>
            <a:r>
              <a:rPr lang="es-ES" sz="4000" dirty="0"/>
              <a:t>Esta primera fase </a:t>
            </a:r>
            <a:r>
              <a:rPr lang="es-ES" sz="4000" dirty="0" smtClean="0"/>
              <a:t>sienta </a:t>
            </a:r>
            <a:r>
              <a:rPr lang="es-ES" sz="4000" dirty="0"/>
              <a:t>las bases </a:t>
            </a:r>
            <a:r>
              <a:rPr lang="es-ES" sz="4000" dirty="0" smtClean="0"/>
              <a:t>para </a:t>
            </a:r>
            <a:r>
              <a:rPr lang="es-ES" sz="4000" dirty="0"/>
              <a:t>las fases </a:t>
            </a:r>
            <a:r>
              <a:rPr lang="es-ES" sz="4000" dirty="0" smtClean="0"/>
              <a:t>sucesivas</a:t>
            </a:r>
            <a:r>
              <a:rPr lang="es-ES" sz="4000" dirty="0"/>
              <a:t>. </a:t>
            </a:r>
            <a:endParaRPr lang="es-ES" sz="4000" dirty="0" smtClean="0"/>
          </a:p>
          <a:p>
            <a:endParaRPr lang="es-ES" sz="4000" dirty="0" smtClean="0"/>
          </a:p>
          <a:p>
            <a:r>
              <a:rPr lang="es-ES" sz="4000" dirty="0" smtClean="0"/>
              <a:t>Más </a:t>
            </a:r>
            <a:r>
              <a:rPr lang="es-ES" sz="4000" dirty="0"/>
              <a:t>que responder a un simple cuestionario, </a:t>
            </a:r>
            <a:endParaRPr lang="es-ES" sz="4000" dirty="0" smtClean="0"/>
          </a:p>
          <a:p>
            <a:r>
              <a:rPr lang="es-ES" sz="4000" b="1" dirty="0" smtClean="0"/>
              <a:t>la </a:t>
            </a:r>
            <a:r>
              <a:rPr lang="es-ES" sz="4000" b="1" dirty="0"/>
              <a:t>fase diocesana </a:t>
            </a:r>
            <a:r>
              <a:rPr lang="es-ES" sz="4000" b="1" dirty="0" smtClean="0"/>
              <a:t>pretendió </a:t>
            </a:r>
            <a:r>
              <a:rPr lang="es-ES" sz="4000" b="1" dirty="0"/>
              <a:t>ofrecer </a:t>
            </a:r>
            <a:endParaRPr lang="es-ES" sz="4000" b="1" dirty="0" smtClean="0"/>
          </a:p>
          <a:p>
            <a:r>
              <a:rPr lang="es-ES" sz="4000" b="1" dirty="0" smtClean="0"/>
              <a:t>al </a:t>
            </a:r>
            <a:r>
              <a:rPr lang="es-ES" sz="4000" b="1" dirty="0"/>
              <a:t>mayor número posible de personas </a:t>
            </a:r>
            <a:endParaRPr lang="es-ES" sz="4000" b="1" dirty="0" smtClean="0"/>
          </a:p>
          <a:p>
            <a:r>
              <a:rPr lang="es-ES" sz="4000" b="1" dirty="0" smtClean="0"/>
              <a:t>una </a:t>
            </a:r>
            <a:r>
              <a:rPr lang="es-ES" sz="4000" b="1" dirty="0"/>
              <a:t>verdadera </a:t>
            </a:r>
            <a:r>
              <a:rPr lang="es-ES" sz="4000" b="1" dirty="0" smtClean="0"/>
              <a:t>experiencia </a:t>
            </a:r>
            <a:r>
              <a:rPr lang="es-ES" sz="4000" b="1" dirty="0"/>
              <a:t>sinodal </a:t>
            </a:r>
            <a:endParaRPr lang="es-ES" sz="4000" b="1" dirty="0" smtClean="0"/>
          </a:p>
          <a:p>
            <a:r>
              <a:rPr lang="es-ES" sz="4000" dirty="0" smtClean="0"/>
              <a:t>de </a:t>
            </a:r>
            <a:r>
              <a:rPr lang="es-ES" sz="4000" dirty="0"/>
              <a:t>escucha mutua y de caminar juntos, </a:t>
            </a:r>
            <a:endParaRPr lang="es-ES" sz="4000" dirty="0" smtClean="0"/>
          </a:p>
          <a:p>
            <a:r>
              <a:rPr lang="es-ES" sz="4000" dirty="0" smtClean="0"/>
              <a:t>guiados </a:t>
            </a:r>
            <a:r>
              <a:rPr lang="es-ES" sz="4000" dirty="0"/>
              <a:t>por el </a:t>
            </a:r>
            <a:r>
              <a:rPr lang="es-ES" sz="4000" dirty="0" smtClean="0"/>
              <a:t>Espíritu Santo.</a:t>
            </a:r>
          </a:p>
          <a:p>
            <a:endParaRPr lang="es-ES" sz="3300" dirty="0"/>
          </a:p>
          <a:p>
            <a:endParaRPr lang="es-ES" dirty="0"/>
          </a:p>
          <a:p>
            <a:endParaRPr lang="es-ES" dirty="0"/>
          </a:p>
          <a:p>
            <a:endParaRPr lang="it-IT" dirty="0"/>
          </a:p>
        </p:txBody>
      </p:sp>
    </p:spTree>
    <p:extLst>
      <p:ext uri="{BB962C8B-B14F-4D97-AF65-F5344CB8AC3E}">
        <p14:creationId xmlns:p14="http://schemas.microsoft.com/office/powerpoint/2010/main" val="18516548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D8B6DC60-CCFD-49EC-B2F6-7DFD5D15C6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3" name="Sottotitolo 2">
            <a:extLst>
              <a:ext uri="{FF2B5EF4-FFF2-40B4-BE49-F238E27FC236}">
                <a16:creationId xmlns="" xmlns:a16="http://schemas.microsoft.com/office/drawing/2014/main" id="{D856484C-AB6C-4F45-BF4A-A991BADCCD10}"/>
              </a:ext>
            </a:extLst>
          </p:cNvPr>
          <p:cNvSpPr>
            <a:spLocks noGrp="1"/>
          </p:cNvSpPr>
          <p:nvPr>
            <p:ph type="subTitle" idx="1"/>
          </p:nvPr>
        </p:nvSpPr>
        <p:spPr>
          <a:xfrm>
            <a:off x="926122" y="738554"/>
            <a:ext cx="9835663" cy="4536831"/>
          </a:xfrm>
        </p:spPr>
        <p:txBody>
          <a:bodyPr>
            <a:normAutofit fontScale="62500" lnSpcReduction="20000"/>
          </a:bodyPr>
          <a:lstStyle/>
          <a:p>
            <a:r>
              <a:rPr lang="es-ES" dirty="0"/>
              <a:t>	</a:t>
            </a:r>
          </a:p>
          <a:p>
            <a:endParaRPr lang="es-ES" sz="2800" dirty="0" smtClean="0"/>
          </a:p>
          <a:p>
            <a:endParaRPr lang="es-ES" sz="2800" dirty="0"/>
          </a:p>
          <a:p>
            <a:endParaRPr lang="es-ES" sz="3300" dirty="0" smtClean="0"/>
          </a:p>
          <a:p>
            <a:endParaRPr lang="es-ES" sz="3300" dirty="0"/>
          </a:p>
          <a:p>
            <a:r>
              <a:rPr lang="es-ES" sz="6400" dirty="0" smtClean="0"/>
              <a:t>Escucha del Espíritu Santo en la:</a:t>
            </a:r>
          </a:p>
          <a:p>
            <a:endParaRPr lang="es-ES" sz="6400" dirty="0" smtClean="0"/>
          </a:p>
          <a:p>
            <a:r>
              <a:rPr lang="es-ES" sz="6400" dirty="0" smtClean="0"/>
              <a:t>Escucha de la Palabra de Dios</a:t>
            </a:r>
          </a:p>
          <a:p>
            <a:r>
              <a:rPr lang="es-ES" sz="6400" dirty="0" smtClean="0"/>
              <a:t>Escucha entre nosotros</a:t>
            </a:r>
          </a:p>
          <a:p>
            <a:r>
              <a:rPr lang="es-ES" sz="6400" dirty="0" smtClean="0"/>
              <a:t>Escucha de todos</a:t>
            </a:r>
            <a:endParaRPr lang="es-ES" sz="6400" dirty="0"/>
          </a:p>
          <a:p>
            <a:endParaRPr lang="es-ES" dirty="0"/>
          </a:p>
          <a:p>
            <a:endParaRPr lang="es-ES" dirty="0"/>
          </a:p>
          <a:p>
            <a:endParaRPr lang="it-IT" dirty="0"/>
          </a:p>
        </p:txBody>
      </p:sp>
    </p:spTree>
    <p:extLst>
      <p:ext uri="{BB962C8B-B14F-4D97-AF65-F5344CB8AC3E}">
        <p14:creationId xmlns:p14="http://schemas.microsoft.com/office/powerpoint/2010/main" val="8723990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17C8ABF2-3D0F-417A-ABA1-C3DC0CBDA8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2" name="Titolo 1">
            <a:extLst>
              <a:ext uri="{FF2B5EF4-FFF2-40B4-BE49-F238E27FC236}">
                <a16:creationId xmlns="" xmlns:a16="http://schemas.microsoft.com/office/drawing/2014/main" id="{8B9C09BA-80F6-4C8B-8C18-8A820DA6F5ED}"/>
              </a:ext>
            </a:extLst>
          </p:cNvPr>
          <p:cNvSpPr>
            <a:spLocks noGrp="1"/>
          </p:cNvSpPr>
          <p:nvPr>
            <p:ph type="ctrTitle"/>
          </p:nvPr>
        </p:nvSpPr>
        <p:spPr>
          <a:xfrm>
            <a:off x="1418493" y="1324708"/>
            <a:ext cx="9144000" cy="4794738"/>
          </a:xfrm>
        </p:spPr>
        <p:txBody>
          <a:bodyPr>
            <a:normAutofit fontScale="90000"/>
          </a:bodyPr>
          <a:lstStyle/>
          <a:p>
            <a:r>
              <a:rPr lang="it-IT" sz="3200" b="1" dirty="0" smtClean="0"/>
              <a:t>Misa de inicio de la Fase Diocesana</a:t>
            </a:r>
            <a:br>
              <a:rPr lang="it-IT" sz="3200" b="1" dirty="0" smtClean="0"/>
            </a:br>
            <a:r>
              <a:rPr lang="it-IT" sz="3200" b="1" dirty="0" smtClean="0"/>
              <a:t>Coordinador y equipo</a:t>
            </a:r>
            <a:br>
              <a:rPr lang="it-IT" sz="3200" b="1" dirty="0" smtClean="0"/>
            </a:br>
            <a:r>
              <a:rPr lang="it-IT" sz="3200" b="1" dirty="0" smtClean="0"/>
              <a:t>Itinerario</a:t>
            </a:r>
            <a:br>
              <a:rPr lang="it-IT" sz="3200" b="1" dirty="0" smtClean="0"/>
            </a:br>
            <a:r>
              <a:rPr lang="it-IT" sz="3200" b="1" dirty="0" smtClean="0"/>
              <a:t>Reunión informativa</a:t>
            </a:r>
            <a:br>
              <a:rPr lang="it-IT" sz="3200" b="1" dirty="0" smtClean="0"/>
            </a:br>
            <a:r>
              <a:rPr lang="it-IT" sz="3200" b="1" dirty="0" smtClean="0"/>
              <a:t>Consulta a Sacerdotes</a:t>
            </a:r>
            <a:br>
              <a:rPr lang="it-IT" sz="3200" b="1" dirty="0" smtClean="0"/>
            </a:br>
            <a:r>
              <a:rPr lang="it-IT" sz="3200" b="1" dirty="0" smtClean="0"/>
              <a:t>Consulta a Vida Consagrada</a:t>
            </a:r>
            <a:br>
              <a:rPr lang="it-IT" sz="3200" b="1" dirty="0" smtClean="0"/>
            </a:br>
            <a:r>
              <a:rPr lang="it-IT" sz="3200" b="1" dirty="0" smtClean="0"/>
              <a:t>Consulta a Laicos</a:t>
            </a:r>
            <a:br>
              <a:rPr lang="it-IT" sz="3200" b="1" dirty="0" smtClean="0"/>
            </a:br>
            <a:r>
              <a:rPr lang="it-IT" sz="3200" b="1" dirty="0" smtClean="0"/>
              <a:t>Consulta a alejados </a:t>
            </a:r>
            <a:br>
              <a:rPr lang="it-IT" sz="3200" b="1" dirty="0" smtClean="0"/>
            </a:br>
            <a:r>
              <a:rPr lang="it-IT" sz="3200" b="1" dirty="0" smtClean="0"/>
              <a:t>Encuentro Diocesano Presinodal</a:t>
            </a:r>
            <a:br>
              <a:rPr lang="it-IT" sz="3200" b="1" dirty="0" smtClean="0"/>
            </a:br>
            <a:r>
              <a:rPr lang="it-IT" sz="3200" b="1" dirty="0" smtClean="0"/>
              <a:t>Preparación de la síntesis diocesana</a:t>
            </a:r>
            <a:br>
              <a:rPr lang="it-IT" sz="3200" b="1" dirty="0" smtClean="0"/>
            </a:br>
            <a:r>
              <a:rPr lang="it-IT" sz="3200" b="1" dirty="0" smtClean="0"/>
              <a:t/>
            </a:r>
            <a:br>
              <a:rPr lang="it-IT" sz="3200" b="1" dirty="0" smtClean="0"/>
            </a:br>
            <a:endParaRPr lang="it-IT" sz="3200" b="1" dirty="0"/>
          </a:p>
        </p:txBody>
      </p:sp>
    </p:spTree>
    <p:extLst>
      <p:ext uri="{BB962C8B-B14F-4D97-AF65-F5344CB8AC3E}">
        <p14:creationId xmlns:p14="http://schemas.microsoft.com/office/powerpoint/2010/main" val="42564926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D8B6DC60-CCFD-49EC-B2F6-7DFD5D15C6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3" name="Sottotitolo 2">
            <a:extLst>
              <a:ext uri="{FF2B5EF4-FFF2-40B4-BE49-F238E27FC236}">
                <a16:creationId xmlns="" xmlns:a16="http://schemas.microsoft.com/office/drawing/2014/main" id="{D856484C-AB6C-4F45-BF4A-A991BADCCD10}"/>
              </a:ext>
            </a:extLst>
          </p:cNvPr>
          <p:cNvSpPr>
            <a:spLocks noGrp="1"/>
          </p:cNvSpPr>
          <p:nvPr>
            <p:ph type="subTitle" idx="1"/>
          </p:nvPr>
        </p:nvSpPr>
        <p:spPr>
          <a:xfrm>
            <a:off x="1207476" y="691662"/>
            <a:ext cx="9366739" cy="5357445"/>
          </a:xfrm>
        </p:spPr>
        <p:txBody>
          <a:bodyPr>
            <a:normAutofit lnSpcReduction="10000"/>
          </a:bodyPr>
          <a:lstStyle/>
          <a:p>
            <a:r>
              <a:rPr lang="es-ES" dirty="0"/>
              <a:t>	</a:t>
            </a:r>
          </a:p>
          <a:p>
            <a:endParaRPr lang="es-ES" sz="2800" dirty="0" smtClean="0"/>
          </a:p>
          <a:p>
            <a:endParaRPr lang="es-ES" sz="2800" dirty="0"/>
          </a:p>
          <a:p>
            <a:r>
              <a:rPr lang="es-ES" sz="3600" b="1" dirty="0" smtClean="0"/>
              <a:t>ENCUENTRO DIOCESANO PRESINODAL</a:t>
            </a:r>
          </a:p>
          <a:p>
            <a:endParaRPr lang="es-ES" sz="3600" b="1" dirty="0"/>
          </a:p>
          <a:p>
            <a:r>
              <a:rPr lang="es-ES" dirty="0"/>
              <a:t>Objetivo: </a:t>
            </a:r>
            <a:endParaRPr lang="es-ES" dirty="0" smtClean="0"/>
          </a:p>
          <a:p>
            <a:endParaRPr lang="es-ES" dirty="0"/>
          </a:p>
          <a:p>
            <a:r>
              <a:rPr lang="es-ES" dirty="0" smtClean="0"/>
              <a:t>Destacar </a:t>
            </a:r>
            <a:r>
              <a:rPr lang="es-ES" dirty="0"/>
              <a:t>los temas principales </a:t>
            </a:r>
            <a:endParaRPr lang="es-ES" dirty="0" smtClean="0"/>
          </a:p>
          <a:p>
            <a:r>
              <a:rPr lang="es-ES" dirty="0" smtClean="0"/>
              <a:t>de </a:t>
            </a:r>
            <a:r>
              <a:rPr lang="es-ES" dirty="0"/>
              <a:t>las consultas sinodales de la fase diocesana, </a:t>
            </a:r>
            <a:endParaRPr lang="es-ES" dirty="0" smtClean="0"/>
          </a:p>
          <a:p>
            <a:r>
              <a:rPr lang="es-ES" dirty="0" smtClean="0"/>
              <a:t>compartir </a:t>
            </a:r>
            <a:r>
              <a:rPr lang="es-ES" dirty="0"/>
              <a:t>experiencias </a:t>
            </a:r>
            <a:endParaRPr lang="es-ES" dirty="0" smtClean="0"/>
          </a:p>
          <a:p>
            <a:r>
              <a:rPr lang="es-ES" dirty="0" smtClean="0"/>
              <a:t>y </a:t>
            </a:r>
            <a:r>
              <a:rPr lang="es-ES" dirty="0"/>
              <a:t>concluir esta fase con la Celebración </a:t>
            </a:r>
            <a:r>
              <a:rPr lang="es-ES" dirty="0" smtClean="0"/>
              <a:t>Eucarística.</a:t>
            </a:r>
            <a:endParaRPr lang="es-ES" dirty="0"/>
          </a:p>
          <a:p>
            <a:endParaRPr lang="es-ES" dirty="0"/>
          </a:p>
          <a:p>
            <a:endParaRPr lang="it-IT" dirty="0"/>
          </a:p>
        </p:txBody>
      </p:sp>
    </p:spTree>
    <p:extLst>
      <p:ext uri="{BB962C8B-B14F-4D97-AF65-F5344CB8AC3E}">
        <p14:creationId xmlns:p14="http://schemas.microsoft.com/office/powerpoint/2010/main" val="3166203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D8B6DC60-CCFD-49EC-B2F6-7DFD5D15C6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3" name="Sottotitolo 2">
            <a:extLst>
              <a:ext uri="{FF2B5EF4-FFF2-40B4-BE49-F238E27FC236}">
                <a16:creationId xmlns="" xmlns:a16="http://schemas.microsoft.com/office/drawing/2014/main" id="{D856484C-AB6C-4F45-BF4A-A991BADCCD10}"/>
              </a:ext>
            </a:extLst>
          </p:cNvPr>
          <p:cNvSpPr>
            <a:spLocks noGrp="1"/>
          </p:cNvSpPr>
          <p:nvPr>
            <p:ph type="subTitle" idx="1"/>
          </p:nvPr>
        </p:nvSpPr>
        <p:spPr>
          <a:xfrm>
            <a:off x="1195754" y="363415"/>
            <a:ext cx="9601199" cy="4911971"/>
          </a:xfrm>
        </p:spPr>
        <p:txBody>
          <a:bodyPr>
            <a:normAutofit fontScale="92500" lnSpcReduction="10000"/>
          </a:bodyPr>
          <a:lstStyle/>
          <a:p>
            <a:r>
              <a:rPr lang="es-ES" dirty="0"/>
              <a:t>	</a:t>
            </a:r>
          </a:p>
          <a:p>
            <a:endParaRPr lang="es-ES" sz="2800" dirty="0" smtClean="0"/>
          </a:p>
          <a:p>
            <a:endParaRPr lang="es-ES" sz="2800" dirty="0"/>
          </a:p>
          <a:p>
            <a:endParaRPr lang="es-ES" sz="3200" dirty="0"/>
          </a:p>
          <a:p>
            <a:r>
              <a:rPr lang="es-ES" sz="3200" dirty="0"/>
              <a:t>La finalidad del Sínodo, y por lo tanto de esta consulta, no es producir documentos, sino «hacer que germinen sueños, suscitar profecías y visiones, hacer florecer esperanzas, estimular la confianza vendar heridas, entretejer relaciones, resucitar una aurora de esperanza, aprender unos de otros, y crear un imaginario positivo que ilumine las mentes, enardezca los corazones, dé fuerza a las manos» (Documento Preparatorio, 32)</a:t>
            </a:r>
          </a:p>
          <a:p>
            <a:endParaRPr lang="es-ES" dirty="0"/>
          </a:p>
          <a:p>
            <a:endParaRPr lang="it-IT" dirty="0"/>
          </a:p>
        </p:txBody>
      </p:sp>
    </p:spTree>
    <p:extLst>
      <p:ext uri="{BB962C8B-B14F-4D97-AF65-F5344CB8AC3E}">
        <p14:creationId xmlns:p14="http://schemas.microsoft.com/office/powerpoint/2010/main" val="2131869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D8B6DC60-CCFD-49EC-B2F6-7DFD5D15C6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3" name="Sottotitolo 2">
            <a:extLst>
              <a:ext uri="{FF2B5EF4-FFF2-40B4-BE49-F238E27FC236}">
                <a16:creationId xmlns="" xmlns:a16="http://schemas.microsoft.com/office/drawing/2014/main" id="{D856484C-AB6C-4F45-BF4A-A991BADCCD10}"/>
              </a:ext>
            </a:extLst>
          </p:cNvPr>
          <p:cNvSpPr>
            <a:spLocks noGrp="1"/>
          </p:cNvSpPr>
          <p:nvPr>
            <p:ph type="subTitle" idx="1"/>
          </p:nvPr>
        </p:nvSpPr>
        <p:spPr>
          <a:xfrm>
            <a:off x="1207476" y="1008185"/>
            <a:ext cx="5533293" cy="4865077"/>
          </a:xfrm>
        </p:spPr>
        <p:txBody>
          <a:bodyPr>
            <a:normAutofit/>
          </a:bodyPr>
          <a:lstStyle/>
          <a:p>
            <a:r>
              <a:rPr lang="es-ES" dirty="0"/>
              <a:t>	</a:t>
            </a:r>
          </a:p>
          <a:p>
            <a:endParaRPr lang="es-ES" sz="2800" dirty="0" smtClean="0"/>
          </a:p>
          <a:p>
            <a:endParaRPr lang="es-ES" dirty="0"/>
          </a:p>
          <a:p>
            <a:r>
              <a:rPr lang="es-ES" sz="3200" dirty="0" smtClean="0"/>
              <a:t>Desafíos:</a:t>
            </a:r>
          </a:p>
          <a:p>
            <a:endParaRPr lang="es-ES" sz="3200" dirty="0"/>
          </a:p>
          <a:p>
            <a:r>
              <a:rPr lang="es-ES" sz="3200" dirty="0"/>
              <a:t>Incrementar la formación en la </a:t>
            </a:r>
            <a:r>
              <a:rPr lang="es-ES" sz="3200" dirty="0" err="1"/>
              <a:t>sinodalidad</a:t>
            </a:r>
            <a:r>
              <a:rPr lang="es-ES" sz="3200" dirty="0"/>
              <a:t> para erradicar el clericalismo</a:t>
            </a:r>
          </a:p>
          <a:p>
            <a:endParaRPr lang="it-IT"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9842" y="926123"/>
            <a:ext cx="3187700" cy="482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10648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17C8ABF2-3D0F-417A-ABA1-C3DC0CBDA8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2" name="Titolo 1">
            <a:extLst>
              <a:ext uri="{FF2B5EF4-FFF2-40B4-BE49-F238E27FC236}">
                <a16:creationId xmlns="" xmlns:a16="http://schemas.microsoft.com/office/drawing/2014/main" id="{8B9C09BA-80F6-4C8B-8C18-8A820DA6F5ED}"/>
              </a:ext>
            </a:extLst>
          </p:cNvPr>
          <p:cNvSpPr>
            <a:spLocks noGrp="1"/>
          </p:cNvSpPr>
          <p:nvPr>
            <p:ph type="ctrTitle"/>
          </p:nvPr>
        </p:nvSpPr>
        <p:spPr>
          <a:xfrm>
            <a:off x="2274277" y="1324708"/>
            <a:ext cx="7713785" cy="3423138"/>
          </a:xfrm>
        </p:spPr>
        <p:txBody>
          <a:bodyPr>
            <a:normAutofit/>
          </a:bodyPr>
          <a:lstStyle/>
          <a:p>
            <a:r>
              <a:rPr lang="es-ES" sz="3200" b="1" dirty="0" smtClean="0"/>
              <a:t>Significativo:</a:t>
            </a:r>
            <a:br>
              <a:rPr lang="es-ES" sz="3200" b="1" dirty="0" smtClean="0"/>
            </a:br>
            <a:r>
              <a:rPr lang="es-ES" sz="3200" b="1" dirty="0" smtClean="0"/>
              <a:t/>
            </a:r>
            <a:br>
              <a:rPr lang="es-ES" sz="3200" b="1" dirty="0" smtClean="0"/>
            </a:br>
            <a:r>
              <a:rPr lang="es-ES" sz="3200" b="1" dirty="0" smtClean="0"/>
              <a:t>Sacerdotes: </a:t>
            </a:r>
            <a:br>
              <a:rPr lang="es-ES" sz="3200" b="1" dirty="0" smtClean="0"/>
            </a:br>
            <a:r>
              <a:rPr lang="es-ES" sz="3200" b="1" dirty="0" smtClean="0"/>
              <a:t/>
            </a:r>
            <a:br>
              <a:rPr lang="es-ES" sz="3200" b="1" dirty="0" smtClean="0"/>
            </a:br>
            <a:r>
              <a:rPr lang="es-ES" sz="3200" b="1" dirty="0" smtClean="0"/>
              <a:t>Frustración por </a:t>
            </a:r>
            <a:r>
              <a:rPr lang="es-ES" sz="3200" b="1" dirty="0"/>
              <a:t>la forma en que se percibe que se ejerce la </a:t>
            </a:r>
            <a:r>
              <a:rPr lang="es-ES" sz="3200" b="1" dirty="0" smtClean="0"/>
              <a:t>autoridad</a:t>
            </a:r>
            <a:r>
              <a:rPr lang="es-ES" sz="3200" b="1" dirty="0"/>
              <a:t/>
            </a:r>
            <a:br>
              <a:rPr lang="es-ES" sz="3200" b="1" dirty="0"/>
            </a:br>
            <a:endParaRPr lang="it-IT" sz="3200" b="1" dirty="0"/>
          </a:p>
        </p:txBody>
      </p:sp>
    </p:spTree>
    <p:extLst>
      <p:ext uri="{BB962C8B-B14F-4D97-AF65-F5344CB8AC3E}">
        <p14:creationId xmlns:p14="http://schemas.microsoft.com/office/powerpoint/2010/main" val="29319175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17C8ABF2-3D0F-417A-ABA1-C3DC0CBDA8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2" name="Titolo 1">
            <a:extLst>
              <a:ext uri="{FF2B5EF4-FFF2-40B4-BE49-F238E27FC236}">
                <a16:creationId xmlns="" xmlns:a16="http://schemas.microsoft.com/office/drawing/2014/main" id="{8B9C09BA-80F6-4C8B-8C18-8A820DA6F5ED}"/>
              </a:ext>
            </a:extLst>
          </p:cNvPr>
          <p:cNvSpPr>
            <a:spLocks noGrp="1"/>
          </p:cNvSpPr>
          <p:nvPr>
            <p:ph type="ctrTitle"/>
          </p:nvPr>
        </p:nvSpPr>
        <p:spPr>
          <a:xfrm>
            <a:off x="1418493" y="1324706"/>
            <a:ext cx="9144000" cy="5533294"/>
          </a:xfrm>
        </p:spPr>
        <p:txBody>
          <a:bodyPr>
            <a:normAutofit fontScale="90000"/>
          </a:bodyPr>
          <a:lstStyle/>
          <a:p>
            <a:r>
              <a:rPr lang="es-ES" sz="3600" b="1" dirty="0" smtClean="0"/>
              <a:t/>
            </a:r>
            <a:br>
              <a:rPr lang="es-ES" sz="3600" b="1" dirty="0" smtClean="0"/>
            </a:br>
            <a:r>
              <a:rPr lang="es-ES" sz="3600" b="1" dirty="0"/>
              <a:t/>
            </a:r>
            <a:br>
              <a:rPr lang="es-ES" sz="3600" b="1" dirty="0"/>
            </a:br>
            <a:r>
              <a:rPr lang="es-ES" sz="3600" b="1" dirty="0" smtClean="0"/>
              <a:t>Experiencia conmovedora</a:t>
            </a:r>
            <a:br>
              <a:rPr lang="es-ES" sz="3600" b="1" dirty="0" smtClean="0"/>
            </a:br>
            <a:r>
              <a:rPr lang="es-ES" sz="3600" b="1" dirty="0" smtClean="0"/>
              <a:t/>
            </a:r>
            <a:br>
              <a:rPr lang="es-ES" sz="3600" b="1" dirty="0" smtClean="0"/>
            </a:br>
            <a:r>
              <a:rPr lang="es-ES" sz="3600" b="1" dirty="0" smtClean="0"/>
              <a:t>Laicos:</a:t>
            </a:r>
            <a:br>
              <a:rPr lang="es-ES" sz="3600" b="1" dirty="0" smtClean="0"/>
            </a:br>
            <a:r>
              <a:rPr lang="es-ES" sz="3600" b="1" dirty="0"/>
              <a:t/>
            </a:r>
            <a:br>
              <a:rPr lang="es-ES" sz="3600" b="1" dirty="0"/>
            </a:br>
            <a:r>
              <a:rPr lang="es-ES" sz="3600" b="1" dirty="0"/>
              <a:t>Sorpresa al ser tomados en cuenta.</a:t>
            </a:r>
            <a:br>
              <a:rPr lang="es-ES" sz="3600" b="1" dirty="0"/>
            </a:br>
            <a:r>
              <a:rPr lang="es-ES" sz="3600" b="1" dirty="0" smtClean="0"/>
              <a:t>Interés </a:t>
            </a:r>
            <a:r>
              <a:rPr lang="es-ES" sz="3600" b="1" dirty="0"/>
              <a:t>por este </a:t>
            </a:r>
            <a:r>
              <a:rPr lang="es-ES" sz="3600" b="1" dirty="0" smtClean="0"/>
              <a:t>Sínodo en </a:t>
            </a:r>
            <a:r>
              <a:rPr lang="es-ES" sz="3600" b="1" dirty="0"/>
              <a:t>los </a:t>
            </a:r>
            <a:r>
              <a:rPr lang="es-ES" sz="3600" b="1" dirty="0" smtClean="0"/>
              <a:t>participantes, sobre todo en personas </a:t>
            </a:r>
            <a:r>
              <a:rPr lang="es-ES" sz="3600" b="1" dirty="0"/>
              <a:t>que creíamos </a:t>
            </a:r>
            <a:r>
              <a:rPr lang="es-ES" sz="3600" b="1" dirty="0" smtClean="0"/>
              <a:t>apáticas</a:t>
            </a:r>
            <a:r>
              <a:rPr lang="es-ES" sz="3600" b="1" dirty="0"/>
              <a:t/>
            </a:r>
            <a:br>
              <a:rPr lang="es-ES" sz="3600" b="1" dirty="0"/>
            </a:br>
            <a:r>
              <a:rPr lang="es-ES" sz="2800" b="1" dirty="0"/>
              <a:t/>
            </a:r>
            <a:br>
              <a:rPr lang="es-ES" sz="2800" b="1" dirty="0"/>
            </a:br>
            <a:r>
              <a:rPr lang="es-ES" sz="1100" b="1" dirty="0"/>
              <a:t/>
            </a:r>
            <a:br>
              <a:rPr lang="es-ES" sz="1100" b="1" dirty="0"/>
            </a:br>
            <a:r>
              <a:rPr lang="es-ES" sz="1100" b="1" dirty="0"/>
              <a:t>	</a:t>
            </a:r>
            <a:br>
              <a:rPr lang="es-ES" sz="1100" b="1" dirty="0"/>
            </a:br>
            <a:r>
              <a:rPr lang="es-ES" sz="1100" b="1" dirty="0"/>
              <a:t/>
            </a:r>
            <a:br>
              <a:rPr lang="es-ES" sz="1100" b="1" dirty="0"/>
            </a:br>
            <a:r>
              <a:rPr lang="es-ES" sz="1100" b="1" dirty="0"/>
              <a:t/>
            </a:r>
            <a:br>
              <a:rPr lang="es-ES" sz="1100" b="1" dirty="0"/>
            </a:br>
            <a:r>
              <a:rPr lang="es-ES" sz="900" b="1" dirty="0"/>
              <a:t/>
            </a:r>
            <a:br>
              <a:rPr lang="es-ES" sz="900" b="1" dirty="0"/>
            </a:br>
            <a:endParaRPr lang="it-IT" sz="3200" b="1" dirty="0"/>
          </a:p>
        </p:txBody>
      </p:sp>
    </p:spTree>
    <p:extLst>
      <p:ext uri="{BB962C8B-B14F-4D97-AF65-F5344CB8AC3E}">
        <p14:creationId xmlns:p14="http://schemas.microsoft.com/office/powerpoint/2010/main" val="39015667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17C8ABF2-3D0F-417A-ABA1-C3DC0CBDA8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942"/>
            <a:ext cx="12192000" cy="6847562"/>
          </a:xfrm>
          <a:prstGeom prst="rect">
            <a:avLst/>
          </a:prstGeom>
        </p:spPr>
      </p:pic>
      <p:sp>
        <p:nvSpPr>
          <p:cNvPr id="2" name="Titolo 1">
            <a:extLst>
              <a:ext uri="{FF2B5EF4-FFF2-40B4-BE49-F238E27FC236}">
                <a16:creationId xmlns="" xmlns:a16="http://schemas.microsoft.com/office/drawing/2014/main" id="{8B9C09BA-80F6-4C8B-8C18-8A820DA6F5ED}"/>
              </a:ext>
            </a:extLst>
          </p:cNvPr>
          <p:cNvSpPr>
            <a:spLocks noGrp="1"/>
          </p:cNvSpPr>
          <p:nvPr>
            <p:ph type="ctrTitle"/>
          </p:nvPr>
        </p:nvSpPr>
        <p:spPr>
          <a:xfrm>
            <a:off x="926123" y="1863969"/>
            <a:ext cx="9906000" cy="4876799"/>
          </a:xfrm>
        </p:spPr>
        <p:txBody>
          <a:bodyPr>
            <a:normAutofit fontScale="90000"/>
          </a:bodyPr>
          <a:lstStyle/>
          <a:p>
            <a:r>
              <a:rPr lang="es-ES" sz="900" b="1" dirty="0"/>
              <a:t/>
            </a:r>
            <a:br>
              <a:rPr lang="es-ES" sz="900" b="1" dirty="0"/>
            </a:br>
            <a:r>
              <a:rPr lang="es-ES" sz="2200" b="1" dirty="0"/>
              <a:t/>
            </a:r>
            <a:br>
              <a:rPr lang="es-ES" sz="2200" b="1" dirty="0"/>
            </a:br>
            <a:r>
              <a:rPr lang="es-ES" sz="2200" b="1" dirty="0"/>
              <a:t/>
            </a:r>
            <a:br>
              <a:rPr lang="es-ES" sz="2200" b="1" dirty="0"/>
            </a:br>
            <a:r>
              <a:rPr lang="es-ES" sz="2200" b="1" dirty="0" smtClean="0"/>
              <a:t> </a:t>
            </a:r>
            <a:br>
              <a:rPr lang="es-ES" sz="2200" b="1" dirty="0" smtClean="0"/>
            </a:br>
            <a:r>
              <a:rPr lang="es-ES" sz="2200" b="1" dirty="0"/>
              <a:t/>
            </a:r>
            <a:br>
              <a:rPr lang="es-ES" sz="2200" b="1" dirty="0"/>
            </a:br>
            <a:r>
              <a:rPr lang="es-ES" sz="3100" b="1" dirty="0" smtClean="0"/>
              <a:t>Hecho inesperado</a:t>
            </a:r>
            <a:br>
              <a:rPr lang="es-ES" sz="3100" b="1" dirty="0" smtClean="0"/>
            </a:br>
            <a:r>
              <a:rPr lang="es-ES" sz="3100" b="1" dirty="0" smtClean="0"/>
              <a:t/>
            </a:r>
            <a:br>
              <a:rPr lang="es-ES" sz="3100" b="1" dirty="0" smtClean="0"/>
            </a:br>
            <a:r>
              <a:rPr lang="es-ES" sz="3100" b="1" dirty="0" smtClean="0"/>
              <a:t>Laicos:</a:t>
            </a:r>
            <a:br>
              <a:rPr lang="es-ES" sz="3100" b="1" dirty="0" smtClean="0"/>
            </a:br>
            <a:r>
              <a:rPr lang="es-ES" sz="3100" b="1" dirty="0"/>
              <a:t/>
            </a:r>
            <a:br>
              <a:rPr lang="es-ES" sz="3100" b="1" dirty="0"/>
            </a:br>
            <a:r>
              <a:rPr lang="es-ES" sz="3100" b="1" dirty="0" smtClean="0"/>
              <a:t>La </a:t>
            </a:r>
            <a:r>
              <a:rPr lang="es-ES" sz="3100" b="1" dirty="0"/>
              <a:t>pandemia llegó con su cuarta ola en esa semana</a:t>
            </a:r>
            <a:r>
              <a:rPr lang="es-ES" sz="3100" b="1" dirty="0" smtClean="0"/>
              <a:t>.</a:t>
            </a:r>
            <a:r>
              <a:rPr lang="es-ES" sz="3100" b="1" dirty="0"/>
              <a:t/>
            </a:r>
            <a:br>
              <a:rPr lang="es-ES" sz="3100" b="1" dirty="0"/>
            </a:br>
            <a:r>
              <a:rPr lang="es-ES" sz="3100" b="1" dirty="0"/>
              <a:t>P</a:t>
            </a:r>
            <a:r>
              <a:rPr lang="es-ES" sz="3100" b="1" dirty="0" smtClean="0"/>
              <a:t>articipación </a:t>
            </a:r>
            <a:r>
              <a:rPr lang="es-ES" sz="3100" b="1" dirty="0"/>
              <a:t>de algunos </a:t>
            </a:r>
            <a:r>
              <a:rPr lang="es-ES" sz="3100" b="1" dirty="0" smtClean="0"/>
              <a:t>alejados.</a:t>
            </a:r>
            <a:br>
              <a:rPr lang="es-ES" sz="3100" b="1" dirty="0" smtClean="0"/>
            </a:br>
            <a:r>
              <a:rPr lang="es-ES" sz="3100" b="1" dirty="0"/>
              <a:t/>
            </a:r>
            <a:br>
              <a:rPr lang="es-ES" sz="3100" b="1" dirty="0"/>
            </a:br>
            <a:r>
              <a:rPr lang="es-ES" sz="3100" b="1" dirty="0" smtClean="0"/>
              <a:t> Sacerdotes:</a:t>
            </a:r>
            <a:br>
              <a:rPr lang="es-ES" sz="3100" b="1" dirty="0" smtClean="0"/>
            </a:br>
            <a:r>
              <a:rPr lang="es-ES" sz="3100" b="1" dirty="0"/>
              <a:t/>
            </a:r>
            <a:br>
              <a:rPr lang="es-ES" sz="3100" b="1" dirty="0"/>
            </a:br>
            <a:r>
              <a:rPr lang="es-ES" sz="3100" b="1" dirty="0"/>
              <a:t>	La poca asistencia </a:t>
            </a:r>
            <a:r>
              <a:rPr lang="es-ES" sz="3100" b="1" dirty="0" smtClean="0"/>
              <a:t>de </a:t>
            </a:r>
            <a:r>
              <a:rPr lang="es-ES" sz="3100" b="1" dirty="0"/>
              <a:t>sacerdotes por distintos motivos</a:t>
            </a:r>
            <a:r>
              <a:rPr lang="es-ES" sz="3100" b="1" dirty="0" smtClean="0"/>
              <a:t>.</a:t>
            </a:r>
            <a:br>
              <a:rPr lang="es-ES" sz="3100" b="1" dirty="0" smtClean="0"/>
            </a:br>
            <a:r>
              <a:rPr lang="es-ES" sz="3100" b="1" dirty="0"/>
              <a:t/>
            </a:r>
            <a:br>
              <a:rPr lang="es-ES" sz="3100" b="1" dirty="0"/>
            </a:br>
            <a:r>
              <a:rPr lang="es-ES" sz="3100" b="1" dirty="0"/>
              <a:t/>
            </a:r>
            <a:br>
              <a:rPr lang="es-ES" sz="3100" b="1" dirty="0"/>
            </a:br>
            <a:r>
              <a:rPr lang="es-ES" sz="1100" b="1" dirty="0"/>
              <a:t/>
            </a:r>
            <a:br>
              <a:rPr lang="es-ES" sz="1100" b="1" dirty="0"/>
            </a:br>
            <a:r>
              <a:rPr lang="es-ES" sz="1100" b="1" dirty="0"/>
              <a:t/>
            </a:r>
            <a:br>
              <a:rPr lang="es-ES" sz="1100" b="1" dirty="0"/>
            </a:br>
            <a:r>
              <a:rPr lang="es-ES" sz="1100" b="1" dirty="0"/>
              <a:t/>
            </a:r>
            <a:br>
              <a:rPr lang="es-ES" sz="1100" b="1" dirty="0"/>
            </a:br>
            <a:r>
              <a:rPr lang="es-ES" sz="1100" b="1" dirty="0"/>
              <a:t>	</a:t>
            </a:r>
            <a:endParaRPr lang="it-IT" sz="3200" b="1" dirty="0"/>
          </a:p>
        </p:txBody>
      </p:sp>
    </p:spTree>
    <p:extLst>
      <p:ext uri="{BB962C8B-B14F-4D97-AF65-F5344CB8AC3E}">
        <p14:creationId xmlns:p14="http://schemas.microsoft.com/office/powerpoint/2010/main" val="12530663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17C8ABF2-3D0F-417A-ABA1-C3DC0CBDA8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2" name="Titolo 1">
            <a:extLst>
              <a:ext uri="{FF2B5EF4-FFF2-40B4-BE49-F238E27FC236}">
                <a16:creationId xmlns="" xmlns:a16="http://schemas.microsoft.com/office/drawing/2014/main" id="{8B9C09BA-80F6-4C8B-8C18-8A820DA6F5ED}"/>
              </a:ext>
            </a:extLst>
          </p:cNvPr>
          <p:cNvSpPr>
            <a:spLocks noGrp="1"/>
          </p:cNvSpPr>
          <p:nvPr>
            <p:ph type="ctrTitle"/>
          </p:nvPr>
        </p:nvSpPr>
        <p:spPr>
          <a:xfrm>
            <a:off x="1418493" y="351692"/>
            <a:ext cx="9144000" cy="6635262"/>
          </a:xfrm>
        </p:spPr>
        <p:txBody>
          <a:bodyPr>
            <a:normAutofit/>
          </a:bodyPr>
          <a:lstStyle/>
          <a:p>
            <a:r>
              <a:rPr lang="es-ES" sz="2000" b="1" dirty="0"/>
              <a:t/>
            </a:r>
            <a:br>
              <a:rPr lang="es-ES" sz="2000" b="1" dirty="0"/>
            </a:br>
            <a:r>
              <a:rPr lang="es-ES" sz="2000" b="1" dirty="0" smtClean="0"/>
              <a:t/>
            </a:r>
            <a:br>
              <a:rPr lang="es-ES" sz="2000" b="1" dirty="0" smtClean="0"/>
            </a:br>
            <a:r>
              <a:rPr lang="es-ES" sz="2000" b="1" dirty="0" smtClean="0"/>
              <a:t>Puntos </a:t>
            </a:r>
            <a:r>
              <a:rPr lang="es-ES" sz="2000" b="1" dirty="0"/>
              <a:t>de vista de mayor </a:t>
            </a:r>
            <a:r>
              <a:rPr lang="es-ES" sz="2000" b="1" dirty="0" smtClean="0"/>
              <a:t>resonancia</a:t>
            </a:r>
            <a:br>
              <a:rPr lang="es-ES" sz="2000" b="1" dirty="0" smtClean="0"/>
            </a:br>
            <a:r>
              <a:rPr lang="es-ES" sz="2000" b="1" dirty="0"/>
              <a:t/>
            </a:r>
            <a:br>
              <a:rPr lang="es-ES" sz="2000" b="1" dirty="0"/>
            </a:br>
            <a:r>
              <a:rPr lang="es-ES" sz="2000" b="1" dirty="0" smtClean="0"/>
              <a:t>Laicos:</a:t>
            </a:r>
            <a:br>
              <a:rPr lang="es-ES" sz="2000" b="1" dirty="0" smtClean="0"/>
            </a:br>
            <a:r>
              <a:rPr lang="es-ES" sz="2000" b="1" dirty="0"/>
              <a:t/>
            </a:r>
            <a:br>
              <a:rPr lang="es-ES" sz="2000" b="1" dirty="0"/>
            </a:br>
            <a:r>
              <a:rPr lang="es-ES" sz="2000" b="1" dirty="0"/>
              <a:t>El deseo de caminar juntos.</a:t>
            </a:r>
            <a:br>
              <a:rPr lang="es-ES" sz="2000" b="1" dirty="0"/>
            </a:br>
            <a:r>
              <a:rPr lang="es-ES" sz="2000" b="1" dirty="0"/>
              <a:t>La necesidad de ser una Iglesia en salida en búsqueda de los  </a:t>
            </a:r>
            <a:r>
              <a:rPr lang="es-ES" sz="2000" b="1" dirty="0" smtClean="0"/>
              <a:t>alejados.</a:t>
            </a:r>
            <a:r>
              <a:rPr lang="es-ES" sz="2000" b="1" dirty="0"/>
              <a:t/>
            </a:r>
            <a:br>
              <a:rPr lang="es-ES" sz="2000" b="1" dirty="0"/>
            </a:br>
            <a:r>
              <a:rPr lang="es-ES" sz="2000" b="1" dirty="0" smtClean="0"/>
              <a:t>El </a:t>
            </a:r>
            <a:r>
              <a:rPr lang="es-ES" sz="2000" b="1" dirty="0"/>
              <a:t>compromiso de vivir la </a:t>
            </a:r>
            <a:r>
              <a:rPr lang="es-ES" sz="2000" b="1" dirty="0" err="1" smtClean="0"/>
              <a:t>sinodalidad</a:t>
            </a:r>
            <a:r>
              <a:rPr lang="es-ES" sz="2000" b="1" dirty="0" smtClean="0"/>
              <a:t>.</a:t>
            </a:r>
            <a:r>
              <a:rPr lang="es-ES" sz="2000" b="1" dirty="0"/>
              <a:t/>
            </a:r>
            <a:br>
              <a:rPr lang="es-ES" sz="2000" b="1" dirty="0"/>
            </a:br>
            <a:r>
              <a:rPr lang="es-ES" sz="2000" b="1" dirty="0"/>
              <a:t>La necesidad de ser escuchados y escuchar.</a:t>
            </a:r>
            <a:br>
              <a:rPr lang="es-ES" sz="2000" b="1" dirty="0"/>
            </a:br>
            <a:r>
              <a:rPr lang="es-ES" sz="2000" b="1" dirty="0"/>
              <a:t>El </a:t>
            </a:r>
            <a:r>
              <a:rPr lang="es-ES" sz="2000" b="1" dirty="0" smtClean="0"/>
              <a:t>deseo de </a:t>
            </a:r>
            <a:r>
              <a:rPr lang="es-ES" sz="2000" b="1" dirty="0"/>
              <a:t>sentir </a:t>
            </a:r>
            <a:r>
              <a:rPr lang="es-ES" sz="2000" b="1" dirty="0" smtClean="0"/>
              <a:t>cercanos a </a:t>
            </a:r>
            <a:r>
              <a:rPr lang="es-ES" sz="2000" b="1" dirty="0"/>
              <a:t>los </a:t>
            </a:r>
            <a:r>
              <a:rPr lang="es-ES" sz="2000" b="1" dirty="0" smtClean="0"/>
              <a:t>sacerdotes </a:t>
            </a:r>
            <a:r>
              <a:rPr lang="es-ES" sz="2000" b="1" dirty="0"/>
              <a:t>de su comunidad y al </a:t>
            </a:r>
            <a:r>
              <a:rPr lang="es-ES" sz="2000" b="1" dirty="0" smtClean="0"/>
              <a:t>Obispo.</a:t>
            </a:r>
            <a:r>
              <a:rPr lang="es-ES" sz="2000" b="1" dirty="0"/>
              <a:t/>
            </a:r>
            <a:br>
              <a:rPr lang="es-ES" sz="2000" b="1" dirty="0"/>
            </a:br>
            <a:r>
              <a:rPr lang="es-ES" sz="2000" b="1" dirty="0"/>
              <a:t>La preocupación por las nuevas </a:t>
            </a:r>
            <a:r>
              <a:rPr lang="es-ES" sz="2000" b="1" dirty="0" smtClean="0"/>
              <a:t>generaciones.</a:t>
            </a:r>
            <a:r>
              <a:rPr lang="es-ES" sz="2000" b="1" dirty="0"/>
              <a:t/>
            </a:r>
            <a:br>
              <a:rPr lang="es-ES" sz="2000" b="1" dirty="0"/>
            </a:br>
            <a:r>
              <a:rPr lang="es-ES" sz="2000" b="1" dirty="0" smtClean="0"/>
              <a:t>Necesidad </a:t>
            </a:r>
            <a:r>
              <a:rPr lang="es-ES" sz="2000" b="1" dirty="0"/>
              <a:t>de formación </a:t>
            </a:r>
            <a:r>
              <a:rPr lang="es-ES" sz="2000" b="1" dirty="0" smtClean="0"/>
              <a:t>permanente.</a:t>
            </a:r>
            <a:r>
              <a:rPr lang="es-ES" sz="2000" b="1" dirty="0"/>
              <a:t/>
            </a:r>
            <a:br>
              <a:rPr lang="es-ES" sz="2000" b="1" dirty="0"/>
            </a:br>
            <a:r>
              <a:rPr lang="es-ES" sz="2000" b="1" dirty="0" smtClean="0"/>
              <a:t>La </a:t>
            </a:r>
            <a:r>
              <a:rPr lang="es-ES" sz="2000" b="1" dirty="0"/>
              <a:t>Iglesia sea más abierta y </a:t>
            </a:r>
            <a:r>
              <a:rPr lang="es-ES" sz="2000" b="1" dirty="0" smtClean="0"/>
              <a:t>cercana, que no excluya a nadie.</a:t>
            </a:r>
            <a:r>
              <a:rPr lang="es-ES" sz="2000" b="1" dirty="0"/>
              <a:t/>
            </a:r>
            <a:br>
              <a:rPr lang="es-ES" sz="2000" b="1" dirty="0"/>
            </a:br>
            <a:r>
              <a:rPr lang="es-ES" sz="2000" b="1" dirty="0"/>
              <a:t>A</a:t>
            </a:r>
            <a:r>
              <a:rPr lang="es-ES" sz="2000" b="1" dirty="0" smtClean="0"/>
              <a:t>legría </a:t>
            </a:r>
            <a:r>
              <a:rPr lang="es-ES" sz="2000" b="1" dirty="0"/>
              <a:t>por la invitación a participar </a:t>
            </a:r>
            <a:r>
              <a:rPr lang="es-ES" sz="2000" b="1" dirty="0" smtClean="0"/>
              <a:t>en </a:t>
            </a:r>
            <a:r>
              <a:rPr lang="es-ES" sz="2000" b="1" dirty="0"/>
              <a:t>las consultas sinodales.</a:t>
            </a:r>
            <a:br>
              <a:rPr lang="es-ES" sz="2000" b="1" dirty="0"/>
            </a:br>
            <a:r>
              <a:rPr lang="es-ES" sz="2000" b="1" dirty="0" smtClean="0"/>
              <a:t>Alegría porque la Iglesia busca </a:t>
            </a:r>
            <a:r>
              <a:rPr lang="es-ES" sz="2000" b="1" dirty="0"/>
              <a:t>conocer la opinión de las personas. </a:t>
            </a:r>
            <a:br>
              <a:rPr lang="es-ES" sz="2000" b="1" dirty="0"/>
            </a:br>
            <a:r>
              <a:rPr lang="es-ES" sz="2000" b="1" dirty="0"/>
              <a:t>Urge el diálogo, la escucha, el discernimiento </a:t>
            </a:r>
            <a:r>
              <a:rPr lang="es-ES" sz="2000" b="1" dirty="0" smtClean="0"/>
              <a:t/>
            </a:r>
            <a:br>
              <a:rPr lang="es-ES" sz="2000" b="1" dirty="0" smtClean="0"/>
            </a:br>
            <a:r>
              <a:rPr lang="es-ES" sz="2000" b="1" dirty="0" smtClean="0"/>
              <a:t>Se debe buscar la </a:t>
            </a:r>
            <a:r>
              <a:rPr lang="es-ES" sz="2000" b="1" dirty="0"/>
              <a:t>mayor participación de todos los miembros de la </a:t>
            </a:r>
            <a:r>
              <a:rPr lang="es-ES" sz="2000" b="1" dirty="0" smtClean="0"/>
              <a:t>comunidad.</a:t>
            </a:r>
            <a:r>
              <a:rPr lang="es-ES" sz="2000" b="1" dirty="0"/>
              <a:t/>
            </a:r>
            <a:br>
              <a:rPr lang="es-ES" sz="2000" b="1" dirty="0"/>
            </a:br>
            <a:r>
              <a:rPr lang="es-ES" sz="2000" b="1" dirty="0"/>
              <a:t/>
            </a:r>
            <a:br>
              <a:rPr lang="es-ES" sz="2000" b="1" dirty="0"/>
            </a:br>
            <a:r>
              <a:rPr lang="es-ES" sz="1800" b="1" dirty="0"/>
              <a:t/>
            </a:r>
            <a:br>
              <a:rPr lang="es-ES" sz="1800" b="1" dirty="0"/>
            </a:br>
            <a:r>
              <a:rPr lang="es-ES" sz="1800" b="1" dirty="0"/>
              <a:t/>
            </a:r>
            <a:br>
              <a:rPr lang="es-ES" sz="1800" b="1" dirty="0"/>
            </a:br>
            <a:r>
              <a:rPr lang="es-ES" sz="1100" b="1" dirty="0"/>
              <a:t>	</a:t>
            </a:r>
            <a:endParaRPr lang="it-IT" sz="3200" b="1" dirty="0"/>
          </a:p>
        </p:txBody>
      </p:sp>
    </p:spTree>
    <p:extLst>
      <p:ext uri="{BB962C8B-B14F-4D97-AF65-F5344CB8AC3E}">
        <p14:creationId xmlns:p14="http://schemas.microsoft.com/office/powerpoint/2010/main" val="246140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17C8ABF2-3D0F-417A-ABA1-C3DC0CBDA8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2" name="Titolo 1">
            <a:extLst>
              <a:ext uri="{FF2B5EF4-FFF2-40B4-BE49-F238E27FC236}">
                <a16:creationId xmlns="" xmlns:a16="http://schemas.microsoft.com/office/drawing/2014/main" id="{8B9C09BA-80F6-4C8B-8C18-8A820DA6F5ED}"/>
              </a:ext>
            </a:extLst>
          </p:cNvPr>
          <p:cNvSpPr>
            <a:spLocks noGrp="1"/>
          </p:cNvSpPr>
          <p:nvPr>
            <p:ph type="ctrTitle"/>
          </p:nvPr>
        </p:nvSpPr>
        <p:spPr>
          <a:xfrm>
            <a:off x="152400" y="550985"/>
            <a:ext cx="11652738" cy="6389077"/>
          </a:xfrm>
        </p:spPr>
        <p:txBody>
          <a:bodyPr>
            <a:normAutofit fontScale="90000"/>
          </a:bodyPr>
          <a:lstStyle/>
          <a:p>
            <a:r>
              <a:rPr lang="es-ES" sz="1100" b="1" dirty="0"/>
              <a:t/>
            </a:r>
            <a:br>
              <a:rPr lang="es-ES" sz="1100" b="1" dirty="0"/>
            </a:br>
            <a:r>
              <a:rPr lang="es-ES" sz="1100" b="1" dirty="0"/>
              <a:t/>
            </a:r>
            <a:br>
              <a:rPr lang="es-ES" sz="1100" b="1" dirty="0"/>
            </a:br>
            <a:r>
              <a:rPr lang="es-ES" sz="1100" b="1" dirty="0"/>
              <a:t/>
            </a:r>
            <a:br>
              <a:rPr lang="es-ES" sz="1100" b="1" dirty="0"/>
            </a:br>
            <a:r>
              <a:rPr lang="es-ES" sz="1100" b="1" dirty="0"/>
              <a:t/>
            </a:r>
            <a:br>
              <a:rPr lang="es-ES" sz="1100" b="1" dirty="0"/>
            </a:br>
            <a:r>
              <a:rPr lang="es-ES" sz="1100" b="1" dirty="0" smtClean="0"/>
              <a:t/>
            </a:r>
            <a:br>
              <a:rPr lang="es-ES" sz="1100" b="1" dirty="0" smtClean="0"/>
            </a:br>
            <a:r>
              <a:rPr lang="es-ES" sz="1100" b="1" dirty="0"/>
              <a:t/>
            </a:r>
            <a:br>
              <a:rPr lang="es-ES" sz="1100" b="1" dirty="0"/>
            </a:br>
            <a:r>
              <a:rPr lang="es-ES" sz="1800" b="1" dirty="0" smtClean="0"/>
              <a:t/>
            </a:r>
            <a:br>
              <a:rPr lang="es-ES" sz="1800" b="1" dirty="0" smtClean="0"/>
            </a:br>
            <a:r>
              <a:rPr lang="es-ES" sz="1800" b="1" dirty="0" smtClean="0"/>
              <a:t/>
            </a:r>
            <a:br>
              <a:rPr lang="es-ES" sz="1800" b="1" dirty="0" smtClean="0"/>
            </a:br>
            <a:r>
              <a:rPr lang="es-ES" sz="2200" b="1" dirty="0" smtClean="0"/>
              <a:t>Puntos </a:t>
            </a:r>
            <a:r>
              <a:rPr lang="es-ES" sz="2200" b="1" dirty="0"/>
              <a:t>de vista de mayor </a:t>
            </a:r>
            <a:r>
              <a:rPr lang="es-ES" sz="2200" b="1" dirty="0" smtClean="0"/>
              <a:t>resonancia</a:t>
            </a:r>
            <a:br>
              <a:rPr lang="es-ES" sz="2200" b="1" dirty="0" smtClean="0"/>
            </a:br>
            <a:r>
              <a:rPr lang="es-ES" sz="2200" b="1" dirty="0"/>
              <a:t/>
            </a:r>
            <a:br>
              <a:rPr lang="es-ES" sz="2200" b="1" dirty="0"/>
            </a:br>
            <a:r>
              <a:rPr lang="es-ES" sz="2200" b="1" dirty="0" smtClean="0"/>
              <a:t>Sacerdotes:</a:t>
            </a:r>
            <a:br>
              <a:rPr lang="es-ES" sz="2200" b="1" dirty="0" smtClean="0"/>
            </a:br>
            <a:r>
              <a:rPr lang="es-ES" sz="2200" b="1" dirty="0"/>
              <a:t/>
            </a:r>
            <a:br>
              <a:rPr lang="es-ES" sz="2200" b="1" dirty="0"/>
            </a:br>
            <a:r>
              <a:rPr lang="es-ES" sz="2200" b="1" dirty="0" smtClean="0"/>
              <a:t>Nos falta </a:t>
            </a:r>
            <a:r>
              <a:rPr lang="es-ES" sz="2200" b="1" dirty="0"/>
              <a:t> </a:t>
            </a:r>
            <a:r>
              <a:rPr lang="es-ES" sz="2200" b="1" dirty="0" smtClean="0"/>
              <a:t>mayor </a:t>
            </a:r>
            <a:r>
              <a:rPr lang="es-ES" sz="2200" b="1" dirty="0"/>
              <a:t>preparación y disposición para el diálogo con </a:t>
            </a:r>
            <a:r>
              <a:rPr lang="es-ES" sz="2200" b="1" dirty="0" smtClean="0"/>
              <a:t>la </a:t>
            </a:r>
            <a:r>
              <a:rPr lang="es-ES" sz="2200" b="1" dirty="0"/>
              <a:t>sociedad.</a:t>
            </a:r>
            <a:br>
              <a:rPr lang="es-ES" sz="2200" b="1" dirty="0"/>
            </a:br>
            <a:r>
              <a:rPr lang="es-ES" sz="2200" b="1" dirty="0" smtClean="0"/>
              <a:t>Los </a:t>
            </a:r>
            <a:r>
              <a:rPr lang="es-ES" sz="2200" b="1" dirty="0"/>
              <a:t>sacerdotes no nos sentimos escuchados </a:t>
            </a:r>
            <a:r>
              <a:rPr lang="es-ES" sz="2200" b="1" dirty="0" smtClean="0"/>
              <a:t> por las autoridades e instancias diocesanas.</a:t>
            </a:r>
            <a:r>
              <a:rPr lang="es-ES" sz="2200" b="1" dirty="0"/>
              <a:t/>
            </a:r>
            <a:br>
              <a:rPr lang="es-ES" sz="2200" b="1" dirty="0"/>
            </a:br>
            <a:r>
              <a:rPr lang="es-ES" sz="2200" b="1" dirty="0" smtClean="0"/>
              <a:t>Impotencia </a:t>
            </a:r>
            <a:r>
              <a:rPr lang="es-ES" sz="2200" b="1" dirty="0"/>
              <a:t>ante los jóvenes porque no tenemos capacidad de convocarlos y dialogar con ellos.</a:t>
            </a:r>
            <a:br>
              <a:rPr lang="es-ES" sz="2200" b="1" dirty="0"/>
            </a:br>
            <a:r>
              <a:rPr lang="es-ES" sz="2200" b="1" dirty="0" smtClean="0"/>
              <a:t>El </a:t>
            </a:r>
            <a:r>
              <a:rPr lang="es-ES" sz="2200" b="1" dirty="0"/>
              <a:t>deseo de caminar </a:t>
            </a:r>
            <a:r>
              <a:rPr lang="es-ES" sz="2200" b="1" dirty="0" smtClean="0"/>
              <a:t>juntos.</a:t>
            </a:r>
            <a:r>
              <a:rPr lang="es-ES" sz="2200" b="1" dirty="0"/>
              <a:t/>
            </a:r>
            <a:br>
              <a:rPr lang="es-ES" sz="2200" b="1" dirty="0"/>
            </a:br>
            <a:r>
              <a:rPr lang="es-ES" sz="2200" b="1" dirty="0" smtClean="0"/>
              <a:t>El </a:t>
            </a:r>
            <a:r>
              <a:rPr lang="es-ES" sz="2200" b="1" dirty="0"/>
              <a:t>trabajo que como Iglesia particular hemos </a:t>
            </a:r>
            <a:r>
              <a:rPr lang="es-ES" sz="2200" b="1" dirty="0" smtClean="0"/>
              <a:t>realizado: III </a:t>
            </a:r>
            <a:r>
              <a:rPr lang="es-ES" sz="2200" b="1" dirty="0"/>
              <a:t>Sínodo </a:t>
            </a:r>
            <a:r>
              <a:rPr lang="es-ES" sz="2200" b="1" dirty="0" smtClean="0"/>
              <a:t>Diocesano</a:t>
            </a:r>
            <a:r>
              <a:rPr lang="es-ES" sz="2200" b="1" dirty="0"/>
              <a:t>, </a:t>
            </a:r>
            <a:r>
              <a:rPr lang="es-ES" sz="2200" b="1" dirty="0" smtClean="0"/>
              <a:t> Planes </a:t>
            </a:r>
            <a:r>
              <a:rPr lang="es-ES" sz="2200" b="1" dirty="0"/>
              <a:t>de </a:t>
            </a:r>
            <a:r>
              <a:rPr lang="es-ES" sz="2200" b="1" dirty="0" smtClean="0"/>
              <a:t>Pastoral, etc.</a:t>
            </a:r>
            <a:r>
              <a:rPr lang="es-ES" sz="2200" b="1" dirty="0"/>
              <a:t/>
            </a:r>
            <a:br>
              <a:rPr lang="es-ES" sz="2200" b="1" dirty="0"/>
            </a:br>
            <a:r>
              <a:rPr lang="es-ES" sz="2200" b="1" dirty="0" smtClean="0"/>
              <a:t>Esperamos un Obispo </a:t>
            </a:r>
            <a:r>
              <a:rPr lang="es-ES" sz="2200" b="1" dirty="0"/>
              <a:t>cercano a su </a:t>
            </a:r>
            <a:r>
              <a:rPr lang="es-ES" sz="2200" b="1" dirty="0" smtClean="0"/>
              <a:t>presbiterio, </a:t>
            </a:r>
            <a:r>
              <a:rPr lang="es-ES" sz="2200" b="1" dirty="0"/>
              <a:t>que </a:t>
            </a:r>
            <a:r>
              <a:rPr lang="es-ES" sz="2200" b="1" dirty="0" smtClean="0"/>
              <a:t>sepa escuchar.</a:t>
            </a:r>
            <a:r>
              <a:rPr lang="es-ES" sz="2200" b="1" dirty="0"/>
              <a:t/>
            </a:r>
            <a:br>
              <a:rPr lang="es-ES" sz="2200" b="1" dirty="0"/>
            </a:br>
            <a:r>
              <a:rPr lang="es-ES" sz="2200" b="1" dirty="0"/>
              <a:t>Quienes tienen cargos diocesanos deben servir con humildad  y capacidad,  no estar ahí por </a:t>
            </a:r>
            <a:r>
              <a:rPr lang="es-ES" sz="2200" b="1" dirty="0" smtClean="0"/>
              <a:t>favoritismos.</a:t>
            </a:r>
            <a:br>
              <a:rPr lang="es-ES" sz="2200" b="1" dirty="0" smtClean="0"/>
            </a:br>
            <a:r>
              <a:rPr lang="es-ES" sz="2200" b="1" dirty="0" smtClean="0"/>
              <a:t>La </a:t>
            </a:r>
            <a:r>
              <a:rPr lang="es-ES" sz="2200" b="1" dirty="0"/>
              <a:t>necesidad de un </a:t>
            </a:r>
            <a:r>
              <a:rPr lang="es-ES" sz="2200" b="1" dirty="0" smtClean="0"/>
              <a:t>trabajo </a:t>
            </a:r>
            <a:r>
              <a:rPr lang="es-ES" sz="2200" b="1" dirty="0"/>
              <a:t>más comprometido y </a:t>
            </a:r>
            <a:r>
              <a:rPr lang="es-ES" sz="2200" b="1" dirty="0" smtClean="0"/>
              <a:t>generoso de los sacerdotes.</a:t>
            </a:r>
            <a:r>
              <a:rPr lang="es-ES" sz="2200" b="1" dirty="0"/>
              <a:t/>
            </a:r>
            <a:br>
              <a:rPr lang="es-ES" sz="2200" b="1" dirty="0"/>
            </a:br>
            <a:r>
              <a:rPr lang="es-ES" sz="2200" b="1" dirty="0" smtClean="0"/>
              <a:t>La </a:t>
            </a:r>
            <a:r>
              <a:rPr lang="es-ES" sz="2200" b="1" dirty="0"/>
              <a:t>necesidad de aprovechar </a:t>
            </a:r>
            <a:r>
              <a:rPr lang="es-ES" sz="2200" b="1" dirty="0" smtClean="0"/>
              <a:t>más  </a:t>
            </a:r>
            <a:r>
              <a:rPr lang="es-ES" sz="2200" b="1" dirty="0"/>
              <a:t>los espacios de discernimiento comunitario y </a:t>
            </a:r>
            <a:r>
              <a:rPr lang="es-ES" sz="2200" b="1" dirty="0" err="1"/>
              <a:t>sinodalidad</a:t>
            </a:r>
            <a:r>
              <a:rPr lang="es-ES" sz="2200" b="1" dirty="0"/>
              <a:t>.</a:t>
            </a:r>
            <a:br>
              <a:rPr lang="es-ES" sz="2200" b="1" dirty="0"/>
            </a:br>
            <a:r>
              <a:rPr lang="es-ES" sz="2200" b="1" dirty="0" smtClean="0"/>
              <a:t>Mejorar </a:t>
            </a:r>
            <a:r>
              <a:rPr lang="es-ES" sz="2200" b="1" dirty="0"/>
              <a:t>la casi nula relación que hay con iglesias y personas de otras confesiones cristianas.</a:t>
            </a:r>
            <a:br>
              <a:rPr lang="es-ES" sz="2200" b="1" dirty="0"/>
            </a:br>
            <a:r>
              <a:rPr lang="es-ES" sz="2200" b="1" dirty="0" smtClean="0"/>
              <a:t>Promover una </a:t>
            </a:r>
            <a:r>
              <a:rPr lang="es-ES" sz="2200" b="1" dirty="0"/>
              <a:t>mayor participación e integración de los laicos en las responsabilidades y la toma de </a:t>
            </a:r>
            <a:r>
              <a:rPr lang="es-ES" sz="2200" b="1" dirty="0" smtClean="0"/>
              <a:t>decisiones. Superar el clericalismo.</a:t>
            </a:r>
            <a:r>
              <a:rPr lang="es-ES" sz="2200" b="1" dirty="0"/>
              <a:t/>
            </a:r>
            <a:br>
              <a:rPr lang="es-ES" sz="2200" b="1" dirty="0"/>
            </a:br>
            <a:r>
              <a:rPr lang="es-ES" sz="2200" b="1" dirty="0"/>
              <a:t/>
            </a:r>
            <a:br>
              <a:rPr lang="es-ES" sz="2200" b="1" dirty="0"/>
            </a:br>
            <a:r>
              <a:rPr lang="es-ES" sz="1100" b="1" dirty="0" smtClean="0"/>
              <a:t> </a:t>
            </a:r>
            <a:r>
              <a:rPr lang="es-ES" sz="1100" b="1" dirty="0"/>
              <a:t/>
            </a:r>
            <a:br>
              <a:rPr lang="es-ES" sz="1100" b="1" dirty="0"/>
            </a:br>
            <a:r>
              <a:rPr lang="es-ES" sz="1100" b="1" dirty="0"/>
              <a:t/>
            </a:r>
            <a:br>
              <a:rPr lang="es-ES" sz="1100" b="1" dirty="0"/>
            </a:br>
            <a:r>
              <a:rPr lang="es-ES" sz="1100" b="1" dirty="0"/>
              <a:t/>
            </a:r>
            <a:br>
              <a:rPr lang="es-ES" sz="1100" b="1" dirty="0"/>
            </a:br>
            <a:endParaRPr lang="it-IT" sz="3200" b="1" dirty="0"/>
          </a:p>
        </p:txBody>
      </p:sp>
    </p:spTree>
    <p:extLst>
      <p:ext uri="{BB962C8B-B14F-4D97-AF65-F5344CB8AC3E}">
        <p14:creationId xmlns:p14="http://schemas.microsoft.com/office/powerpoint/2010/main" val="36108076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17C8ABF2-3D0F-417A-ABA1-C3DC0CBDA8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2" name="Titolo 1">
            <a:extLst>
              <a:ext uri="{FF2B5EF4-FFF2-40B4-BE49-F238E27FC236}">
                <a16:creationId xmlns="" xmlns:a16="http://schemas.microsoft.com/office/drawing/2014/main" id="{8B9C09BA-80F6-4C8B-8C18-8A820DA6F5ED}"/>
              </a:ext>
            </a:extLst>
          </p:cNvPr>
          <p:cNvSpPr>
            <a:spLocks noGrp="1"/>
          </p:cNvSpPr>
          <p:nvPr>
            <p:ph type="ctrTitle"/>
          </p:nvPr>
        </p:nvSpPr>
        <p:spPr>
          <a:xfrm>
            <a:off x="1043353" y="1008185"/>
            <a:ext cx="9659816" cy="5849815"/>
          </a:xfrm>
        </p:spPr>
        <p:txBody>
          <a:bodyPr>
            <a:normAutofit fontScale="90000"/>
          </a:bodyPr>
          <a:lstStyle/>
          <a:p>
            <a:r>
              <a:rPr lang="es-ES" sz="2200" b="1" dirty="0" smtClean="0"/>
              <a:t/>
            </a:r>
            <a:br>
              <a:rPr lang="es-ES" sz="2200" b="1" dirty="0" smtClean="0"/>
            </a:br>
            <a:r>
              <a:rPr lang="es-ES" sz="2200" b="1" dirty="0"/>
              <a:t/>
            </a:r>
            <a:br>
              <a:rPr lang="es-ES" sz="2200" b="1" dirty="0"/>
            </a:br>
            <a:r>
              <a:rPr lang="es-ES" sz="2200" b="1" dirty="0" smtClean="0"/>
              <a:t/>
            </a:r>
            <a:br>
              <a:rPr lang="es-ES" sz="2200" b="1" dirty="0" smtClean="0"/>
            </a:br>
            <a:r>
              <a:rPr lang="es-ES" sz="2200" b="1" dirty="0"/>
              <a:t/>
            </a:r>
            <a:br>
              <a:rPr lang="es-ES" sz="2200" b="1" dirty="0"/>
            </a:br>
            <a:r>
              <a:rPr lang="es-ES" sz="2200" b="1" dirty="0" smtClean="0"/>
              <a:t/>
            </a:r>
            <a:br>
              <a:rPr lang="es-ES" sz="2200" b="1" dirty="0" smtClean="0"/>
            </a:br>
            <a:r>
              <a:rPr lang="es-ES" sz="2200" b="1" dirty="0"/>
              <a:t/>
            </a:r>
            <a:br>
              <a:rPr lang="es-ES" sz="2200" b="1" dirty="0"/>
            </a:br>
            <a:r>
              <a:rPr lang="es-ES" sz="2200" b="1" dirty="0" smtClean="0"/>
              <a:t/>
            </a:r>
            <a:br>
              <a:rPr lang="es-ES" sz="2200" b="1" dirty="0" smtClean="0"/>
            </a:br>
            <a:r>
              <a:rPr lang="es-ES" sz="2200" b="1" dirty="0"/>
              <a:t/>
            </a:r>
            <a:br>
              <a:rPr lang="es-ES" sz="2200" b="1" dirty="0"/>
            </a:br>
            <a:r>
              <a:rPr lang="es-ES" sz="2200" b="1" dirty="0" smtClean="0"/>
              <a:t/>
            </a:r>
            <a:br>
              <a:rPr lang="es-ES" sz="2200" b="1" dirty="0" smtClean="0"/>
            </a:br>
            <a:r>
              <a:rPr lang="es-ES" sz="2200" b="1" dirty="0"/>
              <a:t/>
            </a:r>
            <a:br>
              <a:rPr lang="es-ES" sz="2200" b="1" dirty="0"/>
            </a:br>
            <a:r>
              <a:rPr lang="es-ES" sz="2200" b="1" dirty="0"/>
              <a:t/>
            </a:r>
            <a:br>
              <a:rPr lang="es-ES" sz="2200" b="1" dirty="0"/>
            </a:br>
            <a:r>
              <a:rPr lang="es-ES" sz="2200" b="1" dirty="0" smtClean="0"/>
              <a:t/>
            </a:r>
            <a:br>
              <a:rPr lang="es-ES" sz="2200" b="1" dirty="0" smtClean="0"/>
            </a:br>
            <a:r>
              <a:rPr lang="es-ES" sz="2200" b="1" dirty="0"/>
              <a:t/>
            </a:r>
            <a:br>
              <a:rPr lang="es-ES" sz="2200" b="1" dirty="0"/>
            </a:br>
            <a:r>
              <a:rPr lang="es-ES" sz="2200" b="1" dirty="0" smtClean="0"/>
              <a:t/>
            </a:r>
            <a:br>
              <a:rPr lang="es-ES" sz="2200" b="1" dirty="0" smtClean="0"/>
            </a:br>
            <a:r>
              <a:rPr lang="es-ES" sz="2200" b="1" dirty="0"/>
              <a:t/>
            </a:r>
            <a:br>
              <a:rPr lang="es-ES" sz="2200" b="1" dirty="0"/>
            </a:br>
            <a:r>
              <a:rPr lang="es-ES" sz="2200" b="1" dirty="0" smtClean="0"/>
              <a:t/>
            </a:r>
            <a:br>
              <a:rPr lang="es-ES" sz="2200" b="1" dirty="0" smtClean="0"/>
            </a:br>
            <a:r>
              <a:rPr lang="es-ES" sz="2200" b="1" dirty="0"/>
              <a:t/>
            </a:r>
            <a:br>
              <a:rPr lang="es-ES" sz="2200" b="1" dirty="0"/>
            </a:br>
            <a:r>
              <a:rPr lang="es-ES" sz="2200" b="1" dirty="0" smtClean="0"/>
              <a:t/>
            </a:r>
            <a:br>
              <a:rPr lang="es-ES" sz="2200" b="1" dirty="0" smtClean="0"/>
            </a:br>
            <a:r>
              <a:rPr lang="es-ES" sz="2200" b="1" dirty="0"/>
              <a:t/>
            </a:r>
            <a:br>
              <a:rPr lang="es-ES" sz="2200" b="1" dirty="0"/>
            </a:br>
            <a:r>
              <a:rPr lang="es-ES" sz="2200" b="1" dirty="0">
                <a:solidFill>
                  <a:prstClr val="black"/>
                </a:solidFill>
              </a:rPr>
              <a:t/>
            </a:r>
            <a:br>
              <a:rPr lang="es-ES" sz="2200" b="1" dirty="0">
                <a:solidFill>
                  <a:prstClr val="black"/>
                </a:solidFill>
              </a:rPr>
            </a:br>
            <a:r>
              <a:rPr lang="es-ES" sz="2200" b="1" dirty="0">
                <a:solidFill>
                  <a:prstClr val="black"/>
                </a:solidFill>
              </a:rPr>
              <a:t/>
            </a:r>
            <a:br>
              <a:rPr lang="es-ES" sz="2200" b="1" dirty="0">
                <a:solidFill>
                  <a:prstClr val="black"/>
                </a:solidFill>
              </a:rPr>
            </a:br>
            <a:r>
              <a:rPr lang="es-ES" sz="2200" b="1" dirty="0">
                <a:solidFill>
                  <a:prstClr val="black"/>
                </a:solidFill>
              </a:rPr>
              <a:t>Principales sueños mencionados para la </a:t>
            </a:r>
            <a:r>
              <a:rPr lang="es-ES" sz="2200" b="1" dirty="0" smtClean="0">
                <a:solidFill>
                  <a:prstClr val="black"/>
                </a:solidFill>
              </a:rPr>
              <a:t>Iglesia</a:t>
            </a:r>
            <a:br>
              <a:rPr lang="es-ES" sz="2200" b="1" dirty="0" smtClean="0">
                <a:solidFill>
                  <a:prstClr val="black"/>
                </a:solidFill>
              </a:rPr>
            </a:br>
            <a:r>
              <a:rPr lang="es-ES" sz="2200" b="1" dirty="0">
                <a:solidFill>
                  <a:prstClr val="black"/>
                </a:solidFill>
              </a:rPr>
              <a:t/>
            </a:r>
            <a:br>
              <a:rPr lang="es-ES" sz="2200" b="1" dirty="0">
                <a:solidFill>
                  <a:prstClr val="black"/>
                </a:solidFill>
              </a:rPr>
            </a:br>
            <a:r>
              <a:rPr lang="es-ES" sz="2200" b="1" dirty="0" smtClean="0">
                <a:solidFill>
                  <a:prstClr val="black"/>
                </a:solidFill>
              </a:rPr>
              <a:t>Laicos:</a:t>
            </a:r>
            <a:br>
              <a:rPr lang="es-ES" sz="2200" b="1" dirty="0" smtClean="0">
                <a:solidFill>
                  <a:prstClr val="black"/>
                </a:solidFill>
              </a:rPr>
            </a:br>
            <a:r>
              <a:rPr lang="es-ES" sz="2200" b="1" dirty="0">
                <a:solidFill>
                  <a:prstClr val="black"/>
                </a:solidFill>
              </a:rPr>
              <a:t/>
            </a:r>
            <a:br>
              <a:rPr lang="es-ES" sz="2200" b="1" dirty="0">
                <a:solidFill>
                  <a:prstClr val="black"/>
                </a:solidFill>
              </a:rPr>
            </a:br>
            <a:r>
              <a:rPr lang="es-ES" sz="2200" b="1" dirty="0" smtClean="0"/>
              <a:t>Vivir </a:t>
            </a:r>
            <a:r>
              <a:rPr lang="es-ES" sz="2200" b="1" dirty="0"/>
              <a:t>la </a:t>
            </a:r>
            <a:r>
              <a:rPr lang="es-ES" sz="2200" b="1" dirty="0" smtClean="0"/>
              <a:t>comunión.</a:t>
            </a:r>
            <a:r>
              <a:rPr lang="es-ES" sz="2200" b="1" dirty="0"/>
              <a:t/>
            </a:r>
            <a:br>
              <a:rPr lang="es-ES" sz="2200" b="1" dirty="0"/>
            </a:br>
            <a:r>
              <a:rPr lang="es-ES" sz="2200" b="1" dirty="0"/>
              <a:t>Ser una Iglesia en </a:t>
            </a:r>
            <a:r>
              <a:rPr lang="es-ES" sz="2200" b="1" dirty="0" smtClean="0"/>
              <a:t>salida</a:t>
            </a:r>
            <a:r>
              <a:rPr lang="es-ES" sz="2200" b="1" dirty="0"/>
              <a:t>.</a:t>
            </a:r>
            <a:r>
              <a:rPr lang="es-ES" sz="2200" b="1" dirty="0" smtClean="0"/>
              <a:t/>
            </a:r>
            <a:br>
              <a:rPr lang="es-ES" sz="2200" b="1" dirty="0" smtClean="0"/>
            </a:br>
            <a:r>
              <a:rPr lang="es-ES" sz="2200" b="1" dirty="0" smtClean="0"/>
              <a:t>Una Iglesia que viva la caridad y cure </a:t>
            </a:r>
            <a:r>
              <a:rPr lang="es-ES" sz="2200" b="1" dirty="0"/>
              <a:t>las heridas de sus hijos.</a:t>
            </a:r>
            <a:br>
              <a:rPr lang="es-ES" sz="2200" b="1" dirty="0"/>
            </a:br>
            <a:r>
              <a:rPr lang="es-ES" sz="2200" b="1" dirty="0"/>
              <a:t>Vivir la </a:t>
            </a:r>
            <a:r>
              <a:rPr lang="es-ES" sz="2200" b="1" dirty="0" err="1"/>
              <a:t>Sinodalidad</a:t>
            </a:r>
            <a:r>
              <a:rPr lang="es-ES" sz="2200" b="1" dirty="0"/>
              <a:t>.</a:t>
            </a:r>
            <a:br>
              <a:rPr lang="es-ES" sz="2200" b="1" dirty="0"/>
            </a:br>
            <a:r>
              <a:rPr lang="es-ES" sz="2200" b="1" dirty="0" smtClean="0"/>
              <a:t>Una </a:t>
            </a:r>
            <a:r>
              <a:rPr lang="es-ES" sz="2200" b="1" dirty="0"/>
              <a:t>Iglesia </a:t>
            </a:r>
            <a:r>
              <a:rPr lang="es-ES" sz="2200" b="1" dirty="0" smtClean="0"/>
              <a:t>participativa.</a:t>
            </a:r>
            <a:br>
              <a:rPr lang="es-ES" sz="2200" b="1" dirty="0" smtClean="0"/>
            </a:br>
            <a:r>
              <a:rPr lang="es-ES" sz="2200" b="1" dirty="0" smtClean="0"/>
              <a:t>Una Iglesia </a:t>
            </a:r>
            <a:r>
              <a:rPr lang="es-ES" sz="2200" b="1" dirty="0"/>
              <a:t>menos autoritaria y más servidora.</a:t>
            </a:r>
            <a:br>
              <a:rPr lang="es-ES" sz="2200" b="1" dirty="0"/>
            </a:br>
            <a:r>
              <a:rPr lang="es-ES" sz="2200" b="1" dirty="0"/>
              <a:t>Terminar con las luchas de poder dentro de la Iglesia.</a:t>
            </a:r>
            <a:br>
              <a:rPr lang="es-ES" sz="2200" b="1" dirty="0"/>
            </a:br>
            <a:r>
              <a:rPr lang="es-ES" sz="2200" b="1" dirty="0"/>
              <a:t>Que haya diálogo, escucha, unidad, apertura, coherencia de vida y </a:t>
            </a:r>
            <a:r>
              <a:rPr lang="es-ES" sz="2200" b="1" dirty="0" smtClean="0"/>
              <a:t>compromiso.</a:t>
            </a:r>
            <a:r>
              <a:rPr lang="es-ES" sz="2200" b="1" dirty="0"/>
              <a:t/>
            </a:r>
            <a:br>
              <a:rPr lang="es-ES" sz="2200" b="1" dirty="0"/>
            </a:br>
            <a:r>
              <a:rPr lang="es-ES" sz="2200" b="1" dirty="0"/>
              <a:t>Que se siga promoviendo el respeto por la dignidad de la persona.</a:t>
            </a:r>
            <a:br>
              <a:rPr lang="es-ES" sz="2200" b="1" dirty="0"/>
            </a:br>
            <a:r>
              <a:rPr lang="es-ES" sz="2200" b="1" dirty="0" smtClean="0"/>
              <a:t>Una </a:t>
            </a:r>
            <a:r>
              <a:rPr lang="es-ES" sz="2200" b="1" dirty="0"/>
              <a:t>Iglesia </a:t>
            </a:r>
            <a:r>
              <a:rPr lang="es-ES" sz="2200" b="1" dirty="0" smtClean="0"/>
              <a:t>que </a:t>
            </a:r>
            <a:r>
              <a:rPr lang="es-ES" sz="2200" b="1" dirty="0"/>
              <a:t>se preocupe más por las familias y por los jóvenes. </a:t>
            </a:r>
            <a:br>
              <a:rPr lang="es-ES" sz="2200" b="1" dirty="0"/>
            </a:br>
            <a:r>
              <a:rPr lang="es-ES" sz="2200" b="1" dirty="0"/>
              <a:t>Una mayor participación de los laicos en el servicio pastoral. </a:t>
            </a:r>
            <a:br>
              <a:rPr lang="es-ES" sz="2200" b="1" dirty="0"/>
            </a:br>
            <a:r>
              <a:rPr lang="es-ES" sz="1100" b="1" dirty="0"/>
              <a:t/>
            </a:r>
            <a:br>
              <a:rPr lang="es-ES" sz="1100" b="1" dirty="0"/>
            </a:br>
            <a:r>
              <a:rPr lang="es-ES" sz="1100" b="1" dirty="0" smtClean="0"/>
              <a:t> </a:t>
            </a:r>
            <a:r>
              <a:rPr lang="es-ES" sz="1100" b="1" dirty="0"/>
              <a:t/>
            </a:r>
            <a:br>
              <a:rPr lang="es-ES" sz="1100" b="1" dirty="0"/>
            </a:br>
            <a:r>
              <a:rPr lang="es-ES" sz="1100" b="1" dirty="0"/>
              <a:t/>
            </a:r>
            <a:br>
              <a:rPr lang="es-ES" sz="1100" b="1" dirty="0"/>
            </a:br>
            <a:r>
              <a:rPr lang="es-ES" sz="1100" b="1" dirty="0"/>
              <a:t/>
            </a:r>
            <a:br>
              <a:rPr lang="es-ES" sz="1100" b="1" dirty="0"/>
            </a:br>
            <a:endParaRPr lang="it-IT" sz="3200" b="1" dirty="0"/>
          </a:p>
        </p:txBody>
      </p:sp>
    </p:spTree>
    <p:extLst>
      <p:ext uri="{BB962C8B-B14F-4D97-AF65-F5344CB8AC3E}">
        <p14:creationId xmlns:p14="http://schemas.microsoft.com/office/powerpoint/2010/main" val="36454749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17C8ABF2-3D0F-417A-ABA1-C3DC0CBDA8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2" name="Titolo 1">
            <a:extLst>
              <a:ext uri="{FF2B5EF4-FFF2-40B4-BE49-F238E27FC236}">
                <a16:creationId xmlns="" xmlns:a16="http://schemas.microsoft.com/office/drawing/2014/main" id="{8B9C09BA-80F6-4C8B-8C18-8A820DA6F5ED}"/>
              </a:ext>
            </a:extLst>
          </p:cNvPr>
          <p:cNvSpPr>
            <a:spLocks noGrp="1"/>
          </p:cNvSpPr>
          <p:nvPr>
            <p:ph type="ctrTitle"/>
          </p:nvPr>
        </p:nvSpPr>
        <p:spPr>
          <a:xfrm>
            <a:off x="726830" y="445477"/>
            <a:ext cx="10374923" cy="5943599"/>
          </a:xfrm>
        </p:spPr>
        <p:txBody>
          <a:bodyPr>
            <a:normAutofit fontScale="90000"/>
          </a:bodyPr>
          <a:lstStyle/>
          <a:p>
            <a:r>
              <a:rPr lang="es-ES" sz="1100" b="1" dirty="0"/>
              <a:t/>
            </a:r>
            <a:br>
              <a:rPr lang="es-ES" sz="1100" b="1" dirty="0"/>
            </a:br>
            <a:r>
              <a:rPr lang="es-ES" sz="1100" b="1" dirty="0"/>
              <a:t/>
            </a:r>
            <a:br>
              <a:rPr lang="es-ES" sz="1100" b="1" dirty="0"/>
            </a:br>
            <a:r>
              <a:rPr lang="es-ES" sz="1100" b="1" dirty="0"/>
              <a:t/>
            </a:r>
            <a:br>
              <a:rPr lang="es-ES" sz="1100" b="1" dirty="0"/>
            </a:br>
            <a:r>
              <a:rPr lang="es-ES" sz="1100" b="1" dirty="0" smtClean="0"/>
              <a:t/>
            </a:r>
            <a:br>
              <a:rPr lang="es-ES" sz="1100" b="1" dirty="0" smtClean="0"/>
            </a:br>
            <a:r>
              <a:rPr lang="es-ES" sz="1100" b="1" dirty="0"/>
              <a:t/>
            </a:r>
            <a:br>
              <a:rPr lang="es-ES" sz="1100" b="1" dirty="0"/>
            </a:br>
            <a:r>
              <a:rPr lang="es-ES" sz="1100" b="1" dirty="0" smtClean="0"/>
              <a:t/>
            </a:r>
            <a:br>
              <a:rPr lang="es-ES" sz="1100" b="1" dirty="0" smtClean="0"/>
            </a:br>
            <a:r>
              <a:rPr lang="es-ES" sz="1100" b="1" dirty="0"/>
              <a:t/>
            </a:r>
            <a:br>
              <a:rPr lang="es-ES" sz="1100" b="1" dirty="0"/>
            </a:br>
            <a:r>
              <a:rPr lang="es-ES" sz="1100" b="1" dirty="0" smtClean="0"/>
              <a:t/>
            </a:r>
            <a:br>
              <a:rPr lang="es-ES" sz="1100" b="1" dirty="0" smtClean="0"/>
            </a:br>
            <a:r>
              <a:rPr lang="es-ES" sz="1300" b="1" dirty="0" smtClean="0"/>
              <a:t/>
            </a:r>
            <a:br>
              <a:rPr lang="es-ES" sz="1300" b="1" dirty="0" smtClean="0"/>
            </a:br>
            <a:r>
              <a:rPr lang="es-ES" sz="2200" b="1" dirty="0" smtClean="0"/>
              <a:t>Principales </a:t>
            </a:r>
            <a:r>
              <a:rPr lang="es-ES" sz="2200" b="1" dirty="0"/>
              <a:t>sueños mencionados para la </a:t>
            </a:r>
            <a:r>
              <a:rPr lang="es-ES" sz="2200" b="1" dirty="0" smtClean="0"/>
              <a:t>Iglesia</a:t>
            </a:r>
            <a:br>
              <a:rPr lang="es-ES" sz="2200" b="1" dirty="0" smtClean="0"/>
            </a:br>
            <a:r>
              <a:rPr lang="es-ES" sz="2200" b="1" dirty="0"/>
              <a:t/>
            </a:r>
            <a:br>
              <a:rPr lang="es-ES" sz="2200" b="1" dirty="0"/>
            </a:br>
            <a:r>
              <a:rPr lang="es-ES" sz="2200" b="1" dirty="0" smtClean="0"/>
              <a:t>Sacerdotes:</a:t>
            </a:r>
            <a:br>
              <a:rPr lang="es-ES" sz="2200" b="1" dirty="0" smtClean="0"/>
            </a:br>
            <a:r>
              <a:rPr lang="es-ES" sz="2200" b="1" dirty="0"/>
              <a:t/>
            </a:r>
            <a:br>
              <a:rPr lang="es-ES" sz="2200" b="1" dirty="0"/>
            </a:br>
            <a:r>
              <a:rPr lang="es-ES" sz="2200" b="1" dirty="0" smtClean="0"/>
              <a:t>Una </a:t>
            </a:r>
            <a:r>
              <a:rPr lang="es-ES" sz="2200" b="1" dirty="0"/>
              <a:t>Iglesia en conversión permanente, </a:t>
            </a:r>
            <a:r>
              <a:rPr lang="es-ES" sz="2200" b="1" dirty="0" smtClean="0"/>
              <a:t>participativa, fraterna y sinodal.</a:t>
            </a:r>
            <a:br>
              <a:rPr lang="es-ES" sz="2200" b="1" dirty="0" smtClean="0"/>
            </a:br>
            <a:r>
              <a:rPr lang="es-ES" sz="2200" b="1" dirty="0" smtClean="0"/>
              <a:t>Una Iglesia  con diálogo y </a:t>
            </a:r>
            <a:r>
              <a:rPr lang="es-ES" sz="2200" b="1" dirty="0"/>
              <a:t>comprensión mutua, </a:t>
            </a:r>
            <a:r>
              <a:rPr lang="es-ES" sz="2200" b="1" dirty="0" smtClean="0"/>
              <a:t>sin prejuicios por experiencias </a:t>
            </a:r>
            <a:r>
              <a:rPr lang="es-ES" sz="2200" b="1" dirty="0"/>
              <a:t>negativas </a:t>
            </a:r>
            <a:r>
              <a:rPr lang="es-ES" sz="2200" b="1" dirty="0" smtClean="0"/>
              <a:t>del pasado.</a:t>
            </a:r>
            <a:r>
              <a:rPr lang="es-ES" sz="2200" b="1" dirty="0"/>
              <a:t/>
            </a:r>
            <a:br>
              <a:rPr lang="es-ES" sz="2200" b="1" dirty="0"/>
            </a:br>
            <a:r>
              <a:rPr lang="es-ES" sz="2200" b="1" dirty="0" smtClean="0"/>
              <a:t>Una </a:t>
            </a:r>
            <a:r>
              <a:rPr lang="es-ES" sz="2200" b="1" dirty="0"/>
              <a:t>Iglesia con un Pastor que esté presente y conozca la realidad por sí </a:t>
            </a:r>
            <a:r>
              <a:rPr lang="es-ES" sz="2200" b="1" dirty="0" smtClean="0"/>
              <a:t>mismo.</a:t>
            </a:r>
            <a:r>
              <a:rPr lang="es-ES" sz="2200" b="1" dirty="0"/>
              <a:t/>
            </a:r>
            <a:br>
              <a:rPr lang="es-ES" sz="2200" b="1" dirty="0"/>
            </a:br>
            <a:r>
              <a:rPr lang="es-ES" sz="2200" b="1" dirty="0" smtClean="0"/>
              <a:t>Una </a:t>
            </a:r>
            <a:r>
              <a:rPr lang="es-ES" sz="2200" b="1" dirty="0"/>
              <a:t>Iglesia en donde seamos </a:t>
            </a:r>
            <a:r>
              <a:rPr lang="es-ES" sz="2200" b="1" dirty="0" smtClean="0"/>
              <a:t>escuchados y valorados </a:t>
            </a:r>
            <a:r>
              <a:rPr lang="es-ES" sz="2200" b="1" dirty="0"/>
              <a:t/>
            </a:r>
            <a:br>
              <a:rPr lang="es-ES" sz="2200" b="1" dirty="0"/>
            </a:br>
            <a:r>
              <a:rPr lang="es-ES" sz="2200" b="1" dirty="0" smtClean="0"/>
              <a:t>Una </a:t>
            </a:r>
            <a:r>
              <a:rPr lang="es-ES" sz="2200" b="1" dirty="0"/>
              <a:t>Iglesia más incluyente y abierta  a </a:t>
            </a:r>
            <a:r>
              <a:rPr lang="es-ES" sz="2200" b="1" dirty="0" smtClean="0"/>
              <a:t>los que </a:t>
            </a:r>
            <a:r>
              <a:rPr lang="es-ES" sz="2200" b="1" dirty="0"/>
              <a:t>hemos dejado </a:t>
            </a:r>
            <a:r>
              <a:rPr lang="es-ES" sz="2200" b="1" dirty="0" smtClean="0"/>
              <a:t>marginados</a:t>
            </a:r>
            <a:r>
              <a:rPr lang="es-ES" sz="2200" b="1" dirty="0"/>
              <a:t/>
            </a:r>
            <a:br>
              <a:rPr lang="es-ES" sz="2200" b="1" dirty="0"/>
            </a:br>
            <a:r>
              <a:rPr lang="es-ES" sz="2200" b="1" dirty="0" smtClean="0"/>
              <a:t>Una </a:t>
            </a:r>
            <a:r>
              <a:rPr lang="es-ES" sz="2200" b="1" dirty="0"/>
              <a:t>Iglesia que busque a los más </a:t>
            </a:r>
            <a:r>
              <a:rPr lang="es-ES" sz="2200" b="1" dirty="0" smtClean="0"/>
              <a:t>alejados.</a:t>
            </a:r>
            <a:r>
              <a:rPr lang="es-ES" sz="2200" b="1" dirty="0"/>
              <a:t/>
            </a:r>
            <a:br>
              <a:rPr lang="es-ES" sz="2200" b="1" dirty="0"/>
            </a:br>
            <a:r>
              <a:rPr lang="es-ES" sz="2200" b="1" dirty="0" smtClean="0"/>
              <a:t>Apertura </a:t>
            </a:r>
            <a:r>
              <a:rPr lang="es-ES" sz="2200" b="1" dirty="0"/>
              <a:t>y confianza a quien tiene un encargo diocesano.</a:t>
            </a:r>
            <a:br>
              <a:rPr lang="es-ES" sz="2200" b="1" dirty="0"/>
            </a:br>
            <a:r>
              <a:rPr lang="es-ES" sz="2200" b="1" dirty="0" smtClean="0"/>
              <a:t>Dejar </a:t>
            </a:r>
            <a:r>
              <a:rPr lang="es-ES" sz="2200" b="1" dirty="0"/>
              <a:t>de estar adormilados </a:t>
            </a:r>
            <a:r>
              <a:rPr lang="es-ES" sz="2200" b="1" dirty="0" smtClean="0"/>
              <a:t>en nuestro ministerio sacerdotal.</a:t>
            </a:r>
            <a:br>
              <a:rPr lang="es-ES" sz="2200" b="1" dirty="0" smtClean="0"/>
            </a:br>
            <a:r>
              <a:rPr lang="es-ES" sz="2200" b="1" dirty="0" smtClean="0"/>
              <a:t>Que sepa dialogar con la sociedad y que influya positivamente en los procesos sociales.</a:t>
            </a:r>
            <a:br>
              <a:rPr lang="es-ES" sz="2200" b="1" dirty="0" smtClean="0"/>
            </a:br>
            <a:r>
              <a:rPr lang="es-ES" sz="2200" b="1" dirty="0" smtClean="0"/>
              <a:t>Mayor participación de los laicos.</a:t>
            </a:r>
            <a:br>
              <a:rPr lang="es-ES" sz="2200" b="1" dirty="0" smtClean="0"/>
            </a:br>
            <a:r>
              <a:rPr lang="es-ES" sz="2200" b="1" dirty="0" smtClean="0"/>
              <a:t>Aprovechar </a:t>
            </a:r>
            <a:r>
              <a:rPr lang="es-ES" sz="2200" b="1" dirty="0"/>
              <a:t>los espacios ya existentes de </a:t>
            </a:r>
            <a:r>
              <a:rPr lang="es-ES" sz="2200" b="1" dirty="0" err="1" smtClean="0"/>
              <a:t>sinodalidad</a:t>
            </a:r>
            <a:r>
              <a:rPr lang="es-ES" sz="2200" b="1" dirty="0"/>
              <a:t>.</a:t>
            </a:r>
            <a:br>
              <a:rPr lang="es-ES" sz="2200" b="1" dirty="0"/>
            </a:br>
            <a:r>
              <a:rPr lang="es-ES" sz="2200" b="1" dirty="0"/>
              <a:t>Respetar y seguir los lineamientos </a:t>
            </a:r>
            <a:r>
              <a:rPr lang="es-ES" sz="2200" b="1" dirty="0" smtClean="0"/>
              <a:t>del </a:t>
            </a:r>
            <a:r>
              <a:rPr lang="es-ES" sz="2200" b="1" dirty="0" smtClean="0"/>
              <a:t>III Sínodo </a:t>
            </a:r>
            <a:r>
              <a:rPr lang="es-ES" sz="2200" b="1" dirty="0"/>
              <a:t>D</a:t>
            </a:r>
            <a:r>
              <a:rPr lang="es-ES" sz="2200" b="1" dirty="0" smtClean="0"/>
              <a:t>iocesano </a:t>
            </a:r>
            <a:r>
              <a:rPr lang="es-ES" sz="2200" b="1" dirty="0"/>
              <a:t>y </a:t>
            </a:r>
            <a:r>
              <a:rPr lang="es-ES" sz="2200" b="1" dirty="0" smtClean="0"/>
              <a:t>del </a:t>
            </a:r>
            <a:r>
              <a:rPr lang="es-ES" sz="2200" b="1" dirty="0" smtClean="0"/>
              <a:t>Plan </a:t>
            </a:r>
            <a:r>
              <a:rPr lang="es-ES" sz="2200" b="1" dirty="0"/>
              <a:t>D</a:t>
            </a:r>
            <a:r>
              <a:rPr lang="es-ES" sz="2200" b="1" dirty="0" smtClean="0"/>
              <a:t>iocesano </a:t>
            </a:r>
            <a:r>
              <a:rPr lang="es-ES" sz="2200" b="1" dirty="0"/>
              <a:t>de </a:t>
            </a:r>
            <a:r>
              <a:rPr lang="es-ES" sz="2200" b="1" dirty="0" smtClean="0"/>
              <a:t>Pastoral </a:t>
            </a:r>
            <a:r>
              <a:rPr lang="es-ES" sz="2200" b="1" dirty="0"/>
              <a:t/>
            </a:r>
            <a:br>
              <a:rPr lang="es-ES" sz="2200" b="1" dirty="0"/>
            </a:br>
            <a:r>
              <a:rPr lang="es-ES" sz="2200" b="1" dirty="0" smtClean="0"/>
              <a:t>Mayor </a:t>
            </a:r>
            <a:r>
              <a:rPr lang="es-ES" sz="2200" b="1" dirty="0"/>
              <a:t>cercanía </a:t>
            </a:r>
            <a:r>
              <a:rPr lang="es-ES" sz="2200" b="1" dirty="0" smtClean="0"/>
              <a:t>de Obispo </a:t>
            </a:r>
            <a:r>
              <a:rPr lang="es-ES" sz="2200" b="1" dirty="0"/>
              <a:t>con </a:t>
            </a:r>
            <a:r>
              <a:rPr lang="es-ES" sz="2200" b="1" dirty="0" smtClean="0"/>
              <a:t>sacerdotes y con </a:t>
            </a:r>
            <a:r>
              <a:rPr lang="es-ES" sz="2200" b="1" dirty="0"/>
              <a:t>fieles, </a:t>
            </a:r>
            <a:r>
              <a:rPr lang="es-ES" sz="2200" b="1" dirty="0" smtClean="0"/>
              <a:t/>
            </a:r>
            <a:br>
              <a:rPr lang="es-ES" sz="2200" b="1" dirty="0" smtClean="0"/>
            </a:br>
            <a:r>
              <a:rPr lang="es-ES" sz="2200" b="1" dirty="0" smtClean="0"/>
              <a:t>de </a:t>
            </a:r>
            <a:r>
              <a:rPr lang="es-ES" sz="2200" b="1" dirty="0" smtClean="0"/>
              <a:t>sacerdotes </a:t>
            </a:r>
            <a:r>
              <a:rPr lang="es-ES" sz="2200" b="1" dirty="0"/>
              <a:t>con </a:t>
            </a:r>
            <a:r>
              <a:rPr lang="es-ES" sz="2200" b="1" dirty="0" smtClean="0"/>
              <a:t>sacerdotes y de sacerdotes </a:t>
            </a:r>
            <a:r>
              <a:rPr lang="es-ES" sz="2200" b="1" dirty="0"/>
              <a:t>con </a:t>
            </a:r>
            <a:r>
              <a:rPr lang="es-ES" sz="2200" b="1" dirty="0" smtClean="0"/>
              <a:t>fieles.</a:t>
            </a:r>
            <a:r>
              <a:rPr lang="es-ES" sz="2200" b="1" dirty="0"/>
              <a:t/>
            </a:r>
            <a:br>
              <a:rPr lang="es-ES" sz="2200" b="1" dirty="0"/>
            </a:br>
            <a:endParaRPr lang="it-IT" sz="2200" b="1" dirty="0"/>
          </a:p>
        </p:txBody>
      </p:sp>
    </p:spTree>
    <p:extLst>
      <p:ext uri="{BB962C8B-B14F-4D97-AF65-F5344CB8AC3E}">
        <p14:creationId xmlns:p14="http://schemas.microsoft.com/office/powerpoint/2010/main" val="16863070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 xmlns:a16="http://schemas.microsoft.com/office/drawing/2014/main" id="{17C8ABF2-3D0F-417A-ABA1-C3DC0CBDA8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9"/>
            <a:ext cx="12192000" cy="6847562"/>
          </a:xfrm>
          <a:prstGeom prst="rect">
            <a:avLst/>
          </a:prstGeom>
        </p:spPr>
      </p:pic>
      <p:sp>
        <p:nvSpPr>
          <p:cNvPr id="2" name="Titolo 1">
            <a:extLst>
              <a:ext uri="{FF2B5EF4-FFF2-40B4-BE49-F238E27FC236}">
                <a16:creationId xmlns="" xmlns:a16="http://schemas.microsoft.com/office/drawing/2014/main" id="{8B9C09BA-80F6-4C8B-8C18-8A820DA6F5ED}"/>
              </a:ext>
            </a:extLst>
          </p:cNvPr>
          <p:cNvSpPr>
            <a:spLocks noGrp="1"/>
          </p:cNvSpPr>
          <p:nvPr>
            <p:ph type="ctrTitle"/>
          </p:nvPr>
        </p:nvSpPr>
        <p:spPr>
          <a:xfrm>
            <a:off x="726830" y="445477"/>
            <a:ext cx="10374923" cy="5943599"/>
          </a:xfrm>
        </p:spPr>
        <p:txBody>
          <a:bodyPr>
            <a:normAutofit/>
          </a:bodyPr>
          <a:lstStyle/>
          <a:p>
            <a:r>
              <a:rPr lang="es-ES" sz="1100" b="1" dirty="0"/>
              <a:t/>
            </a:r>
            <a:br>
              <a:rPr lang="es-ES" sz="1100" b="1" dirty="0"/>
            </a:br>
            <a:r>
              <a:rPr lang="es-ES" sz="1100" b="1" dirty="0"/>
              <a:t/>
            </a:r>
            <a:br>
              <a:rPr lang="es-ES" sz="1100" b="1" dirty="0"/>
            </a:br>
            <a:r>
              <a:rPr lang="es-ES" sz="1100" b="1" dirty="0"/>
              <a:t/>
            </a:r>
            <a:br>
              <a:rPr lang="es-ES" sz="1100" b="1" dirty="0"/>
            </a:br>
            <a:r>
              <a:rPr lang="es-ES" sz="1100" b="1" dirty="0" smtClean="0"/>
              <a:t/>
            </a:r>
            <a:br>
              <a:rPr lang="es-ES" sz="1100" b="1" dirty="0" smtClean="0"/>
            </a:br>
            <a:r>
              <a:rPr lang="es-ES" sz="1100" b="1" dirty="0"/>
              <a:t/>
            </a:r>
            <a:br>
              <a:rPr lang="es-ES" sz="1100" b="1" dirty="0"/>
            </a:br>
            <a:r>
              <a:rPr lang="es-ES" sz="1100" b="1" dirty="0" smtClean="0"/>
              <a:t/>
            </a:r>
            <a:br>
              <a:rPr lang="es-ES" sz="1100" b="1" dirty="0" smtClean="0"/>
            </a:br>
            <a:r>
              <a:rPr lang="es-ES" sz="1100" b="1" dirty="0"/>
              <a:t/>
            </a:r>
            <a:br>
              <a:rPr lang="es-ES" sz="1100" b="1" dirty="0"/>
            </a:br>
            <a:r>
              <a:rPr lang="es-ES" sz="1100" b="1" dirty="0" smtClean="0"/>
              <a:t/>
            </a:r>
            <a:br>
              <a:rPr lang="es-ES" sz="1100" b="1" dirty="0" smtClean="0"/>
            </a:br>
            <a:r>
              <a:rPr lang="es-ES" sz="1300" b="1" dirty="0" smtClean="0"/>
              <a:t/>
            </a:r>
            <a:br>
              <a:rPr lang="es-ES" sz="1300" b="1" dirty="0" smtClean="0"/>
            </a:br>
            <a:r>
              <a:rPr lang="es-ES" sz="2200" b="1" dirty="0"/>
              <a:t/>
            </a:r>
            <a:br>
              <a:rPr lang="es-ES" sz="2200" b="1" dirty="0"/>
            </a:br>
            <a:endParaRPr lang="it-IT" sz="2200" b="1" dirty="0"/>
          </a:p>
        </p:txBody>
      </p:sp>
    </p:spTree>
    <p:extLst>
      <p:ext uri="{BB962C8B-B14F-4D97-AF65-F5344CB8AC3E}">
        <p14:creationId xmlns:p14="http://schemas.microsoft.com/office/powerpoint/2010/main" val="347905347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TotalTime>
  <Words>220</Words>
  <Application>Microsoft Office PowerPoint</Application>
  <PresentationFormat>Personalizado</PresentationFormat>
  <Paragraphs>110</Paragraphs>
  <Slides>22</Slides>
  <Notes>0</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Tema di Office</vt:lpstr>
      <vt:lpstr>ENCUENTRO DIOCESANO PRESINODAL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Misa de inicio de la Fase Diocesana Coordinador y equipo Itinerario Reunión informativa Consulta a Sacerdotes Consulta a Vida Consagrada Consulta a Laicos Consulta a alejados  Encuentro Diocesano Presinodal Preparación de la síntesis diocesana  </vt:lpstr>
      <vt:lpstr>Presentación de PowerPoint</vt:lpstr>
      <vt:lpstr>Presentación de PowerPoint</vt:lpstr>
      <vt:lpstr>Presentación de PowerPoint</vt:lpstr>
      <vt:lpstr>Significativo:  Sacerdotes:   Frustración por la forma en que se percibe que se ejerce la autoridad </vt:lpstr>
      <vt:lpstr>  Experiencia conmovedora  Laicos:  Sorpresa al ser tomados en cuenta. Interés por este Sínodo en los participantes, sobre todo en personas que creíamos apáticas        </vt:lpstr>
      <vt:lpstr>      Hecho inesperado  Laicos:  La pandemia llegó con su cuarta ola en esa semana. Participación de algunos alejados.   Sacerdotes:   La poca asistencia de sacerdotes por distintos motivos.       </vt:lpstr>
      <vt:lpstr>  Puntos de vista de mayor resonancia  Laicos:  El deseo de caminar juntos. La necesidad de ser una Iglesia en salida en búsqueda de los  alejados. El compromiso de vivir la sinodalidad. La necesidad de ser escuchados y escuchar. El deseo de sentir cercanos a los sacerdotes de su comunidad y al Obispo. La preocupación por las nuevas generaciones. Necesidad de formación permanente. La Iglesia sea más abierta y cercana, que no excluya a nadie. Alegría por la invitación a participar en las consultas sinodales. Alegría porque la Iglesia busca conocer la opinión de las personas.  Urge el diálogo, la escucha, el discernimiento  Se debe buscar la mayor participación de todos los miembros de la comunidad.     </vt:lpstr>
      <vt:lpstr>        Puntos de vista de mayor resonancia  Sacerdotes:  Nos falta  mayor preparación y disposición para el diálogo con la sociedad. Los sacerdotes no nos sentimos escuchados  por las autoridades e instancias diocesanas. Impotencia ante los jóvenes porque no tenemos capacidad de convocarlos y dialogar con ellos. El deseo de caminar juntos. El trabajo que como Iglesia particular hemos realizado: III Sínodo Diocesano,  Planes de Pastoral, etc. Esperamos un Obispo cercano a su presbiterio, que sepa escuchar. Quienes tienen cargos diocesanos deben servir con humildad  y capacidad,  no estar ahí por favoritismos. La necesidad de un trabajo más comprometido y generoso de los sacerdotes. La necesidad de aprovechar más  los espacios de discernimiento comunitario y sinodalidad. Mejorar la casi nula relación que hay con iglesias y personas de otras confesiones cristianas. Promover una mayor participación e integración de los laicos en las responsabilidades y la toma de decisiones. Superar el clericalismo.      </vt:lpstr>
      <vt:lpstr>                     Principales sueños mencionados para la Iglesia  Laicos:  Vivir la comunión. Ser una Iglesia en salida. Una Iglesia que viva la caridad y cure las heridas de sus hijos. Vivir la Sinodalidad. Una Iglesia participativa. Una Iglesia menos autoritaria y más servidora. Terminar con las luchas de poder dentro de la Iglesia. Que haya diálogo, escucha, unidad, apertura, coherencia de vida y compromiso. Que se siga promoviendo el respeto por la dignidad de la persona. Una Iglesia que se preocupe más por las familias y por los jóvenes.  Una mayor participación de los laicos en el servicio pastoral.       </vt:lpstr>
      <vt:lpstr>         Principales sueños mencionados para la Iglesia  Sacerdotes:  Una Iglesia en conversión permanente, participativa, fraterna y sinodal. Una Iglesia  con diálogo y comprensión mutua, sin prejuicios por experiencias negativas del pasado. Una Iglesia con un Pastor que esté presente y conozca la realidad por sí mismo. Una Iglesia en donde seamos escuchados y valorados  Una Iglesia más incluyente y abierta  a los que hemos dejado marginados Una Iglesia que busque a los más alejados. Apertura y confianza a quien tiene un encargo diocesano. Dejar de estar adormilados en nuestro ministerio sacerdotal. Que sepa dialogar con la sociedad y que influya positivamente en los procesos sociales. Mayor participación de los laicos. Aprovechar los espacios ya existentes de sinodalidad. Respetar y seguir los lineamientos del III Sínodo Diocesano y del Plan Diocesano de Pastoral  Mayor cercanía de Obispo con sacerdotes y con fieles,  de sacerdotes con sacerdotes y de sacerdotes con fieles.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Dott. Thierry Bonaventura</dc:title>
  <dc:creator>Filippo Andreacchio</dc:creator>
  <cp:lastModifiedBy>P. ABEL</cp:lastModifiedBy>
  <cp:revision>29</cp:revision>
  <dcterms:created xsi:type="dcterms:W3CDTF">2021-10-03T17:45:37Z</dcterms:created>
  <dcterms:modified xsi:type="dcterms:W3CDTF">2022-03-15T14:12:50Z</dcterms:modified>
</cp:coreProperties>
</file>